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1858" y="2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B8C283-D055-44E2-BEC9-9295ACE75E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E4CF746-5971-41A1-A9C9-DB0472A5B244}">
      <dgm:prSet/>
      <dgm:spPr/>
      <dgm:t>
        <a:bodyPr/>
        <a:lstStyle/>
        <a:p>
          <a:r>
            <a:rPr lang="el-GR"/>
            <a:t>Προμήθεια εξοπλισμού και επιμόρφωση εκπαιδευτικών</a:t>
          </a:r>
          <a:endParaRPr lang="en-US"/>
        </a:p>
      </dgm:t>
    </dgm:pt>
    <dgm:pt modelId="{DE366437-A302-41FF-A633-04CB38599C4E}" type="parTrans" cxnId="{34ABD2DF-77AF-4EA2-828D-8A753518EDAC}">
      <dgm:prSet/>
      <dgm:spPr/>
      <dgm:t>
        <a:bodyPr/>
        <a:lstStyle/>
        <a:p>
          <a:endParaRPr lang="en-US"/>
        </a:p>
      </dgm:t>
    </dgm:pt>
    <dgm:pt modelId="{5EE1F7F6-994E-4E15-A85D-2BB57A07B6E8}" type="sibTrans" cxnId="{34ABD2DF-77AF-4EA2-828D-8A753518EDAC}">
      <dgm:prSet/>
      <dgm:spPr/>
      <dgm:t>
        <a:bodyPr/>
        <a:lstStyle/>
        <a:p>
          <a:endParaRPr lang="en-US"/>
        </a:p>
      </dgm:t>
    </dgm:pt>
    <dgm:pt modelId="{D378349B-3CF8-41A9-B41C-EC30B883266A}">
      <dgm:prSet/>
      <dgm:spPr/>
      <dgm:t>
        <a:bodyPr/>
        <a:lstStyle/>
        <a:p>
          <a:r>
            <a:rPr lang="el-GR"/>
            <a:t>Νέες θέσεις εργασίας για νέους επιστήμονες</a:t>
          </a:r>
          <a:endParaRPr lang="en-US"/>
        </a:p>
      </dgm:t>
    </dgm:pt>
    <dgm:pt modelId="{2E45E049-5C9C-471C-B4AF-87AED402243D}" type="parTrans" cxnId="{110D8783-DDE4-4560-9C23-B9F58A3E03CB}">
      <dgm:prSet/>
      <dgm:spPr/>
      <dgm:t>
        <a:bodyPr/>
        <a:lstStyle/>
        <a:p>
          <a:endParaRPr lang="en-US"/>
        </a:p>
      </dgm:t>
    </dgm:pt>
    <dgm:pt modelId="{0594113C-56EB-40FE-AF59-7EE1FFE73ECA}" type="sibTrans" cxnId="{110D8783-DDE4-4560-9C23-B9F58A3E03CB}">
      <dgm:prSet/>
      <dgm:spPr/>
      <dgm:t>
        <a:bodyPr/>
        <a:lstStyle/>
        <a:p>
          <a:endParaRPr lang="en-US"/>
        </a:p>
      </dgm:t>
    </dgm:pt>
    <dgm:pt modelId="{295BCF7E-C68A-4B98-86A6-960BA09E8B5D}">
      <dgm:prSet/>
      <dgm:spPr/>
      <dgm:t>
        <a:bodyPr/>
        <a:lstStyle/>
        <a:p>
          <a:r>
            <a:rPr lang="el-GR"/>
            <a:t>Δωρεάν μαθήματα Ελληνικών για γονείς/κηδεμόνες</a:t>
          </a:r>
          <a:endParaRPr lang="en-US"/>
        </a:p>
      </dgm:t>
    </dgm:pt>
    <dgm:pt modelId="{49B07219-ABFC-4F6A-896D-4F907F2D0BDA}" type="parTrans" cxnId="{E9EA1343-4DCD-436B-9E68-FAAB604BE971}">
      <dgm:prSet/>
      <dgm:spPr/>
      <dgm:t>
        <a:bodyPr/>
        <a:lstStyle/>
        <a:p>
          <a:endParaRPr lang="en-US"/>
        </a:p>
      </dgm:t>
    </dgm:pt>
    <dgm:pt modelId="{B21B62FE-B4BE-491A-9DC6-C95F53714D8E}" type="sibTrans" cxnId="{E9EA1343-4DCD-436B-9E68-FAAB604BE971}">
      <dgm:prSet/>
      <dgm:spPr/>
      <dgm:t>
        <a:bodyPr/>
        <a:lstStyle/>
        <a:p>
          <a:endParaRPr lang="en-US"/>
        </a:p>
      </dgm:t>
    </dgm:pt>
    <dgm:pt modelId="{41628BEC-3C3C-42BD-B706-A4C159315113}">
      <dgm:prSet/>
      <dgm:spPr/>
      <dgm:t>
        <a:bodyPr/>
        <a:lstStyle/>
        <a:p>
          <a:r>
            <a:rPr lang="el-GR"/>
            <a:t>Κέντρα Πληροφόρησης &amp; Ψυχοκοινωνικής Υποστήριξης</a:t>
          </a:r>
          <a:endParaRPr lang="en-US"/>
        </a:p>
      </dgm:t>
    </dgm:pt>
    <dgm:pt modelId="{0B64016A-B131-4CB6-84C6-7B2DE1E81274}" type="parTrans" cxnId="{6E46F088-5ED6-480F-AD5E-0F08AA3E9099}">
      <dgm:prSet/>
      <dgm:spPr/>
      <dgm:t>
        <a:bodyPr/>
        <a:lstStyle/>
        <a:p>
          <a:endParaRPr lang="en-US"/>
        </a:p>
      </dgm:t>
    </dgm:pt>
    <dgm:pt modelId="{6A6452A9-33AF-4C5C-BAD4-244D974DB34C}" type="sibTrans" cxnId="{6E46F088-5ED6-480F-AD5E-0F08AA3E9099}">
      <dgm:prSet/>
      <dgm:spPr/>
      <dgm:t>
        <a:bodyPr/>
        <a:lstStyle/>
        <a:p>
          <a:endParaRPr lang="en-US"/>
        </a:p>
      </dgm:t>
    </dgm:pt>
    <dgm:pt modelId="{A178FD84-2A91-41DC-BF61-6BC68339562C}">
      <dgm:prSet/>
      <dgm:spPr/>
      <dgm:t>
        <a:bodyPr/>
        <a:lstStyle/>
        <a:p>
          <a:r>
            <a:rPr lang="el-GR"/>
            <a:t>Συμμετοχή ψυχολόγων (ατομικά/ομαδικά εργαστήρια)</a:t>
          </a:r>
          <a:endParaRPr lang="en-US"/>
        </a:p>
      </dgm:t>
    </dgm:pt>
    <dgm:pt modelId="{F4703D93-B683-42A8-BDAD-C22882590939}" type="parTrans" cxnId="{831C6099-3098-4618-AC48-FDC4AD390315}">
      <dgm:prSet/>
      <dgm:spPr/>
      <dgm:t>
        <a:bodyPr/>
        <a:lstStyle/>
        <a:p>
          <a:endParaRPr lang="en-US"/>
        </a:p>
      </dgm:t>
    </dgm:pt>
    <dgm:pt modelId="{6AB96634-F999-4C4A-BEF6-64B9A39E2257}" type="sibTrans" cxnId="{831C6099-3098-4618-AC48-FDC4AD390315}">
      <dgm:prSet/>
      <dgm:spPr/>
      <dgm:t>
        <a:bodyPr/>
        <a:lstStyle/>
        <a:p>
          <a:endParaRPr lang="en-US"/>
        </a:p>
      </dgm:t>
    </dgm:pt>
    <dgm:pt modelId="{32512199-DC84-4E37-B95D-0ED32DE7E259}">
      <dgm:prSet/>
      <dgm:spPr/>
      <dgm:t>
        <a:bodyPr/>
        <a:lstStyle/>
        <a:p>
          <a:r>
            <a:rPr lang="el-GR"/>
            <a:t>Προγράμματα συμβουλευτικής και επαγγελματικού προσανατολισμού</a:t>
          </a:r>
          <a:endParaRPr lang="en-US"/>
        </a:p>
      </dgm:t>
    </dgm:pt>
    <dgm:pt modelId="{D130B413-AC28-48BF-B8EC-463F31ACC6D6}" type="parTrans" cxnId="{9A88722D-FD15-4AC5-8A4E-64EE77809C0D}">
      <dgm:prSet/>
      <dgm:spPr/>
      <dgm:t>
        <a:bodyPr/>
        <a:lstStyle/>
        <a:p>
          <a:endParaRPr lang="en-US"/>
        </a:p>
      </dgm:t>
    </dgm:pt>
    <dgm:pt modelId="{9BEE145A-E33F-4631-B083-477046BA0622}" type="sibTrans" cxnId="{9A88722D-FD15-4AC5-8A4E-64EE77809C0D}">
      <dgm:prSet/>
      <dgm:spPr/>
      <dgm:t>
        <a:bodyPr/>
        <a:lstStyle/>
        <a:p>
          <a:endParaRPr lang="en-US"/>
        </a:p>
      </dgm:t>
    </dgm:pt>
    <dgm:pt modelId="{FA7F88F1-DB7D-41C2-B263-1BB437D1CFC7}" type="pres">
      <dgm:prSet presAssocID="{AFB8C283-D055-44E2-BEC9-9295ACE75EF2}" presName="diagram" presStyleCnt="0">
        <dgm:presLayoutVars>
          <dgm:dir/>
          <dgm:resizeHandles val="exact"/>
        </dgm:presLayoutVars>
      </dgm:prSet>
      <dgm:spPr/>
    </dgm:pt>
    <dgm:pt modelId="{0D470C1B-41CC-436E-80BE-65FEC5DD27CE}" type="pres">
      <dgm:prSet presAssocID="{5E4CF746-5971-41A1-A9C9-DB0472A5B244}" presName="node" presStyleLbl="node1" presStyleIdx="0" presStyleCnt="6">
        <dgm:presLayoutVars>
          <dgm:bulletEnabled val="1"/>
        </dgm:presLayoutVars>
      </dgm:prSet>
      <dgm:spPr/>
    </dgm:pt>
    <dgm:pt modelId="{EF22B152-4045-4B7E-A75D-90CBEDCE10E7}" type="pres">
      <dgm:prSet presAssocID="{5EE1F7F6-994E-4E15-A85D-2BB57A07B6E8}" presName="sibTrans" presStyleCnt="0"/>
      <dgm:spPr/>
    </dgm:pt>
    <dgm:pt modelId="{CE58A0CB-E732-4F55-8F0D-E0230EDB2298}" type="pres">
      <dgm:prSet presAssocID="{D378349B-3CF8-41A9-B41C-EC30B883266A}" presName="node" presStyleLbl="node1" presStyleIdx="1" presStyleCnt="6">
        <dgm:presLayoutVars>
          <dgm:bulletEnabled val="1"/>
        </dgm:presLayoutVars>
      </dgm:prSet>
      <dgm:spPr/>
    </dgm:pt>
    <dgm:pt modelId="{3BCFD089-0FAB-4815-B47A-AFCC3698B699}" type="pres">
      <dgm:prSet presAssocID="{0594113C-56EB-40FE-AF59-7EE1FFE73ECA}" presName="sibTrans" presStyleCnt="0"/>
      <dgm:spPr/>
    </dgm:pt>
    <dgm:pt modelId="{A1FBBDAA-FA2C-4452-9045-AD5568D76C7E}" type="pres">
      <dgm:prSet presAssocID="{295BCF7E-C68A-4B98-86A6-960BA09E8B5D}" presName="node" presStyleLbl="node1" presStyleIdx="2" presStyleCnt="6">
        <dgm:presLayoutVars>
          <dgm:bulletEnabled val="1"/>
        </dgm:presLayoutVars>
      </dgm:prSet>
      <dgm:spPr/>
    </dgm:pt>
    <dgm:pt modelId="{D3B70687-10F0-4076-8D86-C18382186187}" type="pres">
      <dgm:prSet presAssocID="{B21B62FE-B4BE-491A-9DC6-C95F53714D8E}" presName="sibTrans" presStyleCnt="0"/>
      <dgm:spPr/>
    </dgm:pt>
    <dgm:pt modelId="{3379506E-0709-4E30-A20B-EDD259DA5297}" type="pres">
      <dgm:prSet presAssocID="{41628BEC-3C3C-42BD-B706-A4C159315113}" presName="node" presStyleLbl="node1" presStyleIdx="3" presStyleCnt="6">
        <dgm:presLayoutVars>
          <dgm:bulletEnabled val="1"/>
        </dgm:presLayoutVars>
      </dgm:prSet>
      <dgm:spPr/>
    </dgm:pt>
    <dgm:pt modelId="{71CD4638-68C8-49B2-A32A-6DBDDEB4A2EF}" type="pres">
      <dgm:prSet presAssocID="{6A6452A9-33AF-4C5C-BAD4-244D974DB34C}" presName="sibTrans" presStyleCnt="0"/>
      <dgm:spPr/>
    </dgm:pt>
    <dgm:pt modelId="{9D7E2324-7ABA-45F0-8C25-C8AC3974F35F}" type="pres">
      <dgm:prSet presAssocID="{A178FD84-2A91-41DC-BF61-6BC68339562C}" presName="node" presStyleLbl="node1" presStyleIdx="4" presStyleCnt="6">
        <dgm:presLayoutVars>
          <dgm:bulletEnabled val="1"/>
        </dgm:presLayoutVars>
      </dgm:prSet>
      <dgm:spPr/>
    </dgm:pt>
    <dgm:pt modelId="{B9597F0D-B27C-4B89-B9BA-75C7CB47B4F9}" type="pres">
      <dgm:prSet presAssocID="{6AB96634-F999-4C4A-BEF6-64B9A39E2257}" presName="sibTrans" presStyleCnt="0"/>
      <dgm:spPr/>
    </dgm:pt>
    <dgm:pt modelId="{7AC4C892-752D-4044-93B1-CA185300D02F}" type="pres">
      <dgm:prSet presAssocID="{32512199-DC84-4E37-B95D-0ED32DE7E259}" presName="node" presStyleLbl="node1" presStyleIdx="5" presStyleCnt="6">
        <dgm:presLayoutVars>
          <dgm:bulletEnabled val="1"/>
        </dgm:presLayoutVars>
      </dgm:prSet>
      <dgm:spPr/>
    </dgm:pt>
  </dgm:ptLst>
  <dgm:cxnLst>
    <dgm:cxn modelId="{4EAE781E-C8C2-4F5E-A103-A0180C354138}" type="presOf" srcId="{41628BEC-3C3C-42BD-B706-A4C159315113}" destId="{3379506E-0709-4E30-A20B-EDD259DA5297}" srcOrd="0" destOrd="0" presId="urn:microsoft.com/office/officeart/2005/8/layout/default"/>
    <dgm:cxn modelId="{4FFE5E2C-446F-4EBD-9473-C159EBE18355}" type="presOf" srcId="{A178FD84-2A91-41DC-BF61-6BC68339562C}" destId="{9D7E2324-7ABA-45F0-8C25-C8AC3974F35F}" srcOrd="0" destOrd="0" presId="urn:microsoft.com/office/officeart/2005/8/layout/default"/>
    <dgm:cxn modelId="{9A88722D-FD15-4AC5-8A4E-64EE77809C0D}" srcId="{AFB8C283-D055-44E2-BEC9-9295ACE75EF2}" destId="{32512199-DC84-4E37-B95D-0ED32DE7E259}" srcOrd="5" destOrd="0" parTransId="{D130B413-AC28-48BF-B8EC-463F31ACC6D6}" sibTransId="{9BEE145A-E33F-4631-B083-477046BA0622}"/>
    <dgm:cxn modelId="{785FCB2E-3A4C-432A-B41B-8D5F8C883C37}" type="presOf" srcId="{AFB8C283-D055-44E2-BEC9-9295ACE75EF2}" destId="{FA7F88F1-DB7D-41C2-B263-1BB437D1CFC7}" srcOrd="0" destOrd="0" presId="urn:microsoft.com/office/officeart/2005/8/layout/default"/>
    <dgm:cxn modelId="{E9EA1343-4DCD-436B-9E68-FAAB604BE971}" srcId="{AFB8C283-D055-44E2-BEC9-9295ACE75EF2}" destId="{295BCF7E-C68A-4B98-86A6-960BA09E8B5D}" srcOrd="2" destOrd="0" parTransId="{49B07219-ABFC-4F6A-896D-4F907F2D0BDA}" sibTransId="{B21B62FE-B4BE-491A-9DC6-C95F53714D8E}"/>
    <dgm:cxn modelId="{38D44D48-6A61-4B30-84F1-CE318CE8B006}" type="presOf" srcId="{D378349B-3CF8-41A9-B41C-EC30B883266A}" destId="{CE58A0CB-E732-4F55-8F0D-E0230EDB2298}" srcOrd="0" destOrd="0" presId="urn:microsoft.com/office/officeart/2005/8/layout/default"/>
    <dgm:cxn modelId="{2B459F74-229C-45EC-837C-05F7C3740AC3}" type="presOf" srcId="{295BCF7E-C68A-4B98-86A6-960BA09E8B5D}" destId="{A1FBBDAA-FA2C-4452-9045-AD5568D76C7E}" srcOrd="0" destOrd="0" presId="urn:microsoft.com/office/officeart/2005/8/layout/default"/>
    <dgm:cxn modelId="{110D8783-DDE4-4560-9C23-B9F58A3E03CB}" srcId="{AFB8C283-D055-44E2-BEC9-9295ACE75EF2}" destId="{D378349B-3CF8-41A9-B41C-EC30B883266A}" srcOrd="1" destOrd="0" parTransId="{2E45E049-5C9C-471C-B4AF-87AED402243D}" sibTransId="{0594113C-56EB-40FE-AF59-7EE1FFE73ECA}"/>
    <dgm:cxn modelId="{6E46F088-5ED6-480F-AD5E-0F08AA3E9099}" srcId="{AFB8C283-D055-44E2-BEC9-9295ACE75EF2}" destId="{41628BEC-3C3C-42BD-B706-A4C159315113}" srcOrd="3" destOrd="0" parTransId="{0B64016A-B131-4CB6-84C6-7B2DE1E81274}" sibTransId="{6A6452A9-33AF-4C5C-BAD4-244D974DB34C}"/>
    <dgm:cxn modelId="{831C6099-3098-4618-AC48-FDC4AD390315}" srcId="{AFB8C283-D055-44E2-BEC9-9295ACE75EF2}" destId="{A178FD84-2A91-41DC-BF61-6BC68339562C}" srcOrd="4" destOrd="0" parTransId="{F4703D93-B683-42A8-BDAD-C22882590939}" sibTransId="{6AB96634-F999-4C4A-BEF6-64B9A39E2257}"/>
    <dgm:cxn modelId="{56240CA5-FFE6-46E3-AA4F-318091BE7363}" type="presOf" srcId="{5E4CF746-5971-41A1-A9C9-DB0472A5B244}" destId="{0D470C1B-41CC-436E-80BE-65FEC5DD27CE}" srcOrd="0" destOrd="0" presId="urn:microsoft.com/office/officeart/2005/8/layout/default"/>
    <dgm:cxn modelId="{B8E662A6-C5D3-4625-AF85-90FB9CF856CC}" type="presOf" srcId="{32512199-DC84-4E37-B95D-0ED32DE7E259}" destId="{7AC4C892-752D-4044-93B1-CA185300D02F}" srcOrd="0" destOrd="0" presId="urn:microsoft.com/office/officeart/2005/8/layout/default"/>
    <dgm:cxn modelId="{34ABD2DF-77AF-4EA2-828D-8A753518EDAC}" srcId="{AFB8C283-D055-44E2-BEC9-9295ACE75EF2}" destId="{5E4CF746-5971-41A1-A9C9-DB0472A5B244}" srcOrd="0" destOrd="0" parTransId="{DE366437-A302-41FF-A633-04CB38599C4E}" sibTransId="{5EE1F7F6-994E-4E15-A85D-2BB57A07B6E8}"/>
    <dgm:cxn modelId="{4E800F35-49C4-4A21-9A5B-4AA1FB0FCDD3}" type="presParOf" srcId="{FA7F88F1-DB7D-41C2-B263-1BB437D1CFC7}" destId="{0D470C1B-41CC-436E-80BE-65FEC5DD27CE}" srcOrd="0" destOrd="0" presId="urn:microsoft.com/office/officeart/2005/8/layout/default"/>
    <dgm:cxn modelId="{E4D91F7A-8298-4B85-BA22-E6B0D39AA36A}" type="presParOf" srcId="{FA7F88F1-DB7D-41C2-B263-1BB437D1CFC7}" destId="{EF22B152-4045-4B7E-A75D-90CBEDCE10E7}" srcOrd="1" destOrd="0" presId="urn:microsoft.com/office/officeart/2005/8/layout/default"/>
    <dgm:cxn modelId="{88D408BC-A013-4435-AA96-B84C739D62E8}" type="presParOf" srcId="{FA7F88F1-DB7D-41C2-B263-1BB437D1CFC7}" destId="{CE58A0CB-E732-4F55-8F0D-E0230EDB2298}" srcOrd="2" destOrd="0" presId="urn:microsoft.com/office/officeart/2005/8/layout/default"/>
    <dgm:cxn modelId="{641CD1D3-9A20-4A0F-818F-0349DD2786A7}" type="presParOf" srcId="{FA7F88F1-DB7D-41C2-B263-1BB437D1CFC7}" destId="{3BCFD089-0FAB-4815-B47A-AFCC3698B699}" srcOrd="3" destOrd="0" presId="urn:microsoft.com/office/officeart/2005/8/layout/default"/>
    <dgm:cxn modelId="{F6B00FDD-76A6-4E0F-ADD8-1B531DAF8BF7}" type="presParOf" srcId="{FA7F88F1-DB7D-41C2-B263-1BB437D1CFC7}" destId="{A1FBBDAA-FA2C-4452-9045-AD5568D76C7E}" srcOrd="4" destOrd="0" presId="urn:microsoft.com/office/officeart/2005/8/layout/default"/>
    <dgm:cxn modelId="{CBEA25F3-26A8-4E60-85F6-69C51DA5CEA0}" type="presParOf" srcId="{FA7F88F1-DB7D-41C2-B263-1BB437D1CFC7}" destId="{D3B70687-10F0-4076-8D86-C18382186187}" srcOrd="5" destOrd="0" presId="urn:microsoft.com/office/officeart/2005/8/layout/default"/>
    <dgm:cxn modelId="{495CF8F1-27A9-4A32-8E2B-EC7BB2F8D55A}" type="presParOf" srcId="{FA7F88F1-DB7D-41C2-B263-1BB437D1CFC7}" destId="{3379506E-0709-4E30-A20B-EDD259DA5297}" srcOrd="6" destOrd="0" presId="urn:microsoft.com/office/officeart/2005/8/layout/default"/>
    <dgm:cxn modelId="{869F363D-3D50-4D8A-AC84-9E8160AFA35E}" type="presParOf" srcId="{FA7F88F1-DB7D-41C2-B263-1BB437D1CFC7}" destId="{71CD4638-68C8-49B2-A32A-6DBDDEB4A2EF}" srcOrd="7" destOrd="0" presId="urn:microsoft.com/office/officeart/2005/8/layout/default"/>
    <dgm:cxn modelId="{ECA46CF3-8A27-4F74-BB67-39A7ACD70547}" type="presParOf" srcId="{FA7F88F1-DB7D-41C2-B263-1BB437D1CFC7}" destId="{9D7E2324-7ABA-45F0-8C25-C8AC3974F35F}" srcOrd="8" destOrd="0" presId="urn:microsoft.com/office/officeart/2005/8/layout/default"/>
    <dgm:cxn modelId="{10A287C5-BC52-426A-AC4B-52D572941B88}" type="presParOf" srcId="{FA7F88F1-DB7D-41C2-B263-1BB437D1CFC7}" destId="{B9597F0D-B27C-4B89-B9BA-75C7CB47B4F9}" srcOrd="9" destOrd="0" presId="urn:microsoft.com/office/officeart/2005/8/layout/default"/>
    <dgm:cxn modelId="{8EE8D851-7FF0-4297-A8A6-6C3D8330B168}" type="presParOf" srcId="{FA7F88F1-DB7D-41C2-B263-1BB437D1CFC7}" destId="{7AC4C892-752D-4044-93B1-CA185300D02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470C1B-41CC-436E-80BE-65FEC5DD27CE}">
      <dsp:nvSpPr>
        <dsp:cNvPr id="0" name=""/>
        <dsp:cNvSpPr/>
      </dsp:nvSpPr>
      <dsp:spPr>
        <a:xfrm>
          <a:off x="536" y="295865"/>
          <a:ext cx="2091888" cy="1255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Προμήθεια εξοπλισμού και επιμόρφωση εκπαιδευτικών</a:t>
          </a:r>
          <a:endParaRPr lang="en-US" sz="1800" kern="1200"/>
        </a:p>
      </dsp:txBody>
      <dsp:txXfrm>
        <a:off x="536" y="295865"/>
        <a:ext cx="2091888" cy="1255133"/>
      </dsp:txXfrm>
    </dsp:sp>
    <dsp:sp modelId="{CE58A0CB-E732-4F55-8F0D-E0230EDB2298}">
      <dsp:nvSpPr>
        <dsp:cNvPr id="0" name=""/>
        <dsp:cNvSpPr/>
      </dsp:nvSpPr>
      <dsp:spPr>
        <a:xfrm>
          <a:off x="2301613" y="295865"/>
          <a:ext cx="2091888" cy="1255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Νέες θέσεις εργασίας για νέους επιστήμονες</a:t>
          </a:r>
          <a:endParaRPr lang="en-US" sz="1800" kern="1200"/>
        </a:p>
      </dsp:txBody>
      <dsp:txXfrm>
        <a:off x="2301613" y="295865"/>
        <a:ext cx="2091888" cy="1255133"/>
      </dsp:txXfrm>
    </dsp:sp>
    <dsp:sp modelId="{A1FBBDAA-FA2C-4452-9045-AD5568D76C7E}">
      <dsp:nvSpPr>
        <dsp:cNvPr id="0" name=""/>
        <dsp:cNvSpPr/>
      </dsp:nvSpPr>
      <dsp:spPr>
        <a:xfrm>
          <a:off x="536" y="1760187"/>
          <a:ext cx="2091888" cy="1255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Δωρεάν μαθήματα Ελληνικών για γονείς/κηδεμόνες</a:t>
          </a:r>
          <a:endParaRPr lang="en-US" sz="1800" kern="1200"/>
        </a:p>
      </dsp:txBody>
      <dsp:txXfrm>
        <a:off x="536" y="1760187"/>
        <a:ext cx="2091888" cy="1255133"/>
      </dsp:txXfrm>
    </dsp:sp>
    <dsp:sp modelId="{3379506E-0709-4E30-A20B-EDD259DA5297}">
      <dsp:nvSpPr>
        <dsp:cNvPr id="0" name=""/>
        <dsp:cNvSpPr/>
      </dsp:nvSpPr>
      <dsp:spPr>
        <a:xfrm>
          <a:off x="2301613" y="1760187"/>
          <a:ext cx="2091888" cy="1255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Κέντρα Πληροφόρησης &amp; Ψυχοκοινωνικής Υποστήριξης</a:t>
          </a:r>
          <a:endParaRPr lang="en-US" sz="1800" kern="1200"/>
        </a:p>
      </dsp:txBody>
      <dsp:txXfrm>
        <a:off x="2301613" y="1760187"/>
        <a:ext cx="2091888" cy="1255133"/>
      </dsp:txXfrm>
    </dsp:sp>
    <dsp:sp modelId="{9D7E2324-7ABA-45F0-8C25-C8AC3974F35F}">
      <dsp:nvSpPr>
        <dsp:cNvPr id="0" name=""/>
        <dsp:cNvSpPr/>
      </dsp:nvSpPr>
      <dsp:spPr>
        <a:xfrm>
          <a:off x="536" y="3224509"/>
          <a:ext cx="2091888" cy="1255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Συμμετοχή ψυχολόγων (ατομικά/ομαδικά εργαστήρια)</a:t>
          </a:r>
          <a:endParaRPr lang="en-US" sz="1800" kern="1200"/>
        </a:p>
      </dsp:txBody>
      <dsp:txXfrm>
        <a:off x="536" y="3224509"/>
        <a:ext cx="2091888" cy="1255133"/>
      </dsp:txXfrm>
    </dsp:sp>
    <dsp:sp modelId="{7AC4C892-752D-4044-93B1-CA185300D02F}">
      <dsp:nvSpPr>
        <dsp:cNvPr id="0" name=""/>
        <dsp:cNvSpPr/>
      </dsp:nvSpPr>
      <dsp:spPr>
        <a:xfrm>
          <a:off x="2301613" y="3224509"/>
          <a:ext cx="2091888" cy="125513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/>
            <a:t>Προγράμματα συμβουλευτικής και επαγγελματικού προσανατολισμού</a:t>
          </a:r>
          <a:endParaRPr lang="en-US" sz="1800" kern="1200"/>
        </a:p>
      </dsp:txBody>
      <dsp:txXfrm>
        <a:off x="2301613" y="3224509"/>
        <a:ext cx="2091888" cy="1255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9/3/2025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r>
              <a:rPr lang="el-GR" sz="4700" b="1"/>
              <a:t>Τι είναι το ΔΡΑ.Σ.Ε.+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369" y="2071316"/>
            <a:ext cx="5035164" cy="4119172"/>
          </a:xfrm>
        </p:spPr>
        <p:txBody>
          <a:bodyPr anchor="t">
            <a:normAutofit/>
          </a:bodyPr>
          <a:lstStyle/>
          <a:p>
            <a:endParaRPr lang="el-GR" sz="1900" dirty="0"/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Πρόγραμμα </a:t>
            </a:r>
            <a:r>
              <a:rPr lang="el-GR" sz="2400" b="1" dirty="0">
                <a:solidFill>
                  <a:srgbClr val="7030A0"/>
                </a:solidFill>
              </a:rPr>
              <a:t>«Δράσεις Σχολικής και Κοινωνικής Ένταξης+»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Υπουργείο Παιδείας, Αθλητισμού και Νεολαίας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b="1" dirty="0"/>
              <a:t>Στόχος</a:t>
            </a:r>
            <a:r>
              <a:rPr lang="el-GR" sz="2400" dirty="0"/>
              <a:t>: ενίσχυση </a:t>
            </a:r>
            <a:r>
              <a:rPr lang="el-GR" sz="2400" b="1" dirty="0">
                <a:solidFill>
                  <a:srgbClr val="C00000"/>
                </a:solidFill>
              </a:rPr>
              <a:t>μάθησης</a:t>
            </a:r>
            <a:r>
              <a:rPr lang="el-GR" sz="2400" dirty="0"/>
              <a:t> και </a:t>
            </a:r>
            <a:r>
              <a:rPr lang="el-GR" sz="2400" b="1" dirty="0">
                <a:solidFill>
                  <a:srgbClr val="C00000"/>
                </a:solidFill>
              </a:rPr>
              <a:t>κοινωνικής ένταξης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Υλοποίηση σε Γυμνάσια και Λύκεια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Συνδυάζει: </a:t>
            </a:r>
            <a:r>
              <a:rPr lang="el-GR" sz="2400" b="1" dirty="0">
                <a:solidFill>
                  <a:srgbClr val="00B0F0"/>
                </a:solidFill>
              </a:rPr>
              <a:t>ενισχυτική διδασκαλία </a:t>
            </a:r>
            <a:r>
              <a:rPr lang="el-GR" sz="2400" dirty="0"/>
              <a:t>και </a:t>
            </a:r>
            <a:r>
              <a:rPr lang="el-GR" sz="2400" b="1" dirty="0">
                <a:solidFill>
                  <a:srgbClr val="92D050"/>
                </a:solidFill>
              </a:rPr>
              <a:t>δημιουργική απασχόληση</a:t>
            </a:r>
          </a:p>
        </p:txBody>
      </p:sp>
      <p:pic>
        <p:nvPicPr>
          <p:cNvPr id="6" name="Picture 5" descr="A colorful text on a white background&#10;&#10;AI-generated content may be incorrect.">
            <a:extLst>
              <a:ext uri="{FF2B5EF4-FFF2-40B4-BE49-F238E27FC236}">
                <a16:creationId xmlns:a16="http://schemas.microsoft.com/office/drawing/2014/main" id="{2CF8C24C-7B6B-29F9-A8E0-42A4088BF88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7" r="8259" b="1"/>
          <a:stretch>
            <a:fillRect/>
          </a:stretch>
        </p:blipFill>
        <p:spPr>
          <a:xfrm>
            <a:off x="5756743" y="2093976"/>
            <a:ext cx="2955798" cy="40965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1E789B9-C6F7-60BE-7AB3-9FB6266BC8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9CB2007-8611-01E5-235E-3C5866DB4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BA5C01-19A5-B5A1-0460-07F162487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69" y="238539"/>
            <a:ext cx="8263890" cy="1434415"/>
          </a:xfrm>
        </p:spPr>
        <p:txBody>
          <a:bodyPr anchor="b">
            <a:normAutofit/>
          </a:bodyPr>
          <a:lstStyle/>
          <a:p>
            <a:r>
              <a:rPr lang="el-GR" sz="4700" b="1" dirty="0"/>
              <a:t>Γενικά Στοιχεία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89673897-C68B-09D4-CD3C-3FE294253F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681544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4B374-76AD-C04C-3CA4-7114CCD89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369" y="2071316"/>
            <a:ext cx="5035164" cy="4119172"/>
          </a:xfrm>
        </p:spPr>
        <p:txBody>
          <a:bodyPr anchor="t">
            <a:normAutofit/>
          </a:bodyPr>
          <a:lstStyle/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Συγχρηματοδότηση: 85% ΕΚΤ + 15% εθνικοί πόροι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Έναρξη: 2015-2016 (42 σχολικές μονάδες)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Διάρκεια δύο χρόνων (λήξη 2027)</a:t>
            </a:r>
          </a:p>
          <a:p>
            <a:r>
              <a:rPr lang="el-GR" sz="2400" b="1" dirty="0">
                <a:solidFill>
                  <a:srgbClr val="92D050"/>
                </a:solidFill>
              </a:rPr>
              <a:t>Συντονισμός</a:t>
            </a:r>
            <a:r>
              <a:rPr lang="el-GR" sz="2400" dirty="0"/>
              <a:t>: Διευθυντής/</a:t>
            </a:r>
            <a:r>
              <a:rPr lang="el-GR" sz="2400" dirty="0" err="1"/>
              <a:t>ρια</a:t>
            </a:r>
            <a:r>
              <a:rPr lang="el-GR" sz="2400" dirty="0"/>
              <a:t>, Κεντρικός &amp; Τοπικός Συντονιστής</a:t>
            </a:r>
          </a:p>
          <a:p>
            <a:r>
              <a:rPr lang="el-GR" sz="2400" b="1" dirty="0">
                <a:solidFill>
                  <a:schemeClr val="accent6"/>
                </a:solidFill>
              </a:rPr>
              <a:t>Συμμετοχή</a:t>
            </a:r>
            <a:r>
              <a:rPr lang="el-GR" sz="2400" dirty="0"/>
              <a:t>: Εκπαιδευτικοί με εμπειρία/επιμόρφωση στα αντικείμενα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endParaRPr lang="el-GR" sz="2400" dirty="0"/>
          </a:p>
        </p:txBody>
      </p:sp>
      <p:pic>
        <p:nvPicPr>
          <p:cNvPr id="6" name="Picture 5" descr="A colorful text on a white background&#10;&#10;AI-generated content may be incorrect.">
            <a:extLst>
              <a:ext uri="{FF2B5EF4-FFF2-40B4-BE49-F238E27FC236}">
                <a16:creationId xmlns:a16="http://schemas.microsoft.com/office/drawing/2014/main" id="{0A2F6788-F4C2-E9AF-637C-45CDCF9F1BB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7" r="8259" b="1"/>
          <a:stretch>
            <a:fillRect/>
          </a:stretch>
        </p:blipFill>
        <p:spPr>
          <a:xfrm>
            <a:off x="5756743" y="2093976"/>
            <a:ext cx="2955798" cy="4096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168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83F1C94-4A0C-78C1-C2E2-68A0F5FF1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687AFE0E-B37D-4531-AFE8-231C8348EA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03906DA-6D74-FBE2-8217-9D7415E12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l-GR" b="1" dirty="0"/>
              <a:t>Ενισχυτική Διδασκαλία (Πρωινός Χρόνος)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D9DB-6C4A-5AD6-0717-1D5AD4B75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1782501"/>
            <a:ext cx="4441062" cy="43944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defRPr sz="2000">
                <a:solidFill>
                  <a:srgbClr val="000000"/>
                </a:solidFill>
              </a:defRPr>
            </a:pPr>
            <a:r>
              <a:rPr lang="el-GR" sz="2400" b="1" dirty="0">
                <a:solidFill>
                  <a:srgbClr val="C00000"/>
                </a:solidFill>
              </a:rPr>
              <a:t>Μαθήματα: </a:t>
            </a:r>
          </a:p>
          <a:p>
            <a:pPr marL="509588" indent="-161925"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Ελληνικά (41)</a:t>
            </a:r>
          </a:p>
          <a:p>
            <a:pPr marL="509588" indent="-161925"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Μαθηματικά (23)</a:t>
            </a:r>
          </a:p>
          <a:p>
            <a:pPr marL="509588" indent="-161925"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Φυσική (10)</a:t>
            </a:r>
          </a:p>
          <a:p>
            <a:pPr marL="509588" indent="-161925"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Βιολογία (7)</a:t>
            </a:r>
          </a:p>
          <a:p>
            <a:pPr marL="509588" indent="-161925"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Χημεία (5)</a:t>
            </a:r>
          </a:p>
          <a:p>
            <a:pPr marL="0" indent="0">
              <a:buNone/>
              <a:defRPr sz="2000">
                <a:solidFill>
                  <a:srgbClr val="000000"/>
                </a:solidFill>
              </a:defRPr>
            </a:pPr>
            <a:endParaRPr lang="el-GR" sz="2400" dirty="0"/>
          </a:p>
          <a:p>
            <a:pPr marL="0" indent="0">
              <a:buNone/>
              <a:defRPr sz="2000">
                <a:solidFill>
                  <a:srgbClr val="000000"/>
                </a:solidFill>
              </a:defRPr>
            </a:pPr>
            <a:r>
              <a:rPr lang="el-GR" sz="2400" b="1" dirty="0">
                <a:solidFill>
                  <a:srgbClr val="7030A0"/>
                </a:solidFill>
              </a:rPr>
              <a:t>Μέθοδοι: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Εντός τάξης (</a:t>
            </a:r>
            <a:r>
              <a:rPr lang="el-GR" sz="2400" b="1" dirty="0">
                <a:solidFill>
                  <a:srgbClr val="00B0F0"/>
                </a:solidFill>
              </a:rPr>
              <a:t>2ος εκπαιδευτικός</a:t>
            </a:r>
            <a:r>
              <a:rPr lang="el-GR" sz="2400" dirty="0"/>
              <a:t>, διαφοροποιημένη διδασκαλία)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Εκτός τάξης (στήριξη μαθητών με μεταναστευτική βιογραφία)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20E744-A430-D8BB-9D98-FEE78B76A81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605" r="25671" b="-1"/>
          <a:stretch>
            <a:fillRect/>
          </a:stretch>
        </p:blipFill>
        <p:spPr>
          <a:xfrm>
            <a:off x="4576003" y="2015168"/>
            <a:ext cx="3962900" cy="4210442"/>
          </a:xfrm>
          <a:custGeom>
            <a:avLst/>
            <a:gdLst/>
            <a:ahLst/>
            <a:cxnLst/>
            <a:rect l="l" t="t" r="r" b="b"/>
            <a:pathLst>
              <a:path w="5283866" h="4210442">
                <a:moveTo>
                  <a:pt x="839883" y="18"/>
                </a:moveTo>
                <a:cubicBezTo>
                  <a:pt x="851945" y="328"/>
                  <a:pt x="864423" y="4671"/>
                  <a:pt x="875727" y="6050"/>
                </a:cubicBezTo>
                <a:cubicBezTo>
                  <a:pt x="1125267" y="36932"/>
                  <a:pt x="1374804" y="70296"/>
                  <a:pt x="1624617" y="99799"/>
                </a:cubicBezTo>
                <a:cubicBezTo>
                  <a:pt x="1858164" y="127373"/>
                  <a:pt x="2093363" y="133714"/>
                  <a:pt x="2328012" y="148051"/>
                </a:cubicBezTo>
                <a:cubicBezTo>
                  <a:pt x="2612016" y="165424"/>
                  <a:pt x="2895470" y="189965"/>
                  <a:pt x="3177820" y="228566"/>
                </a:cubicBezTo>
                <a:cubicBezTo>
                  <a:pt x="3373866" y="255590"/>
                  <a:pt x="3571843" y="274338"/>
                  <a:pt x="3770646" y="252831"/>
                </a:cubicBezTo>
                <a:cubicBezTo>
                  <a:pt x="3780572" y="251727"/>
                  <a:pt x="3791878" y="248144"/>
                  <a:pt x="3800149" y="251727"/>
                </a:cubicBezTo>
                <a:cubicBezTo>
                  <a:pt x="3896658" y="291986"/>
                  <a:pt x="4001986" y="263033"/>
                  <a:pt x="4102076" y="288400"/>
                </a:cubicBezTo>
                <a:cubicBezTo>
                  <a:pt x="4076434" y="386286"/>
                  <a:pt x="3966416" y="378289"/>
                  <a:pt x="3904377" y="446120"/>
                </a:cubicBezTo>
                <a:cubicBezTo>
                  <a:pt x="4005570" y="473141"/>
                  <a:pt x="4096562" y="500439"/>
                  <a:pt x="4188933" y="520843"/>
                </a:cubicBezTo>
                <a:cubicBezTo>
                  <a:pt x="4286818" y="542350"/>
                  <a:pt x="4369813" y="600531"/>
                  <a:pt x="4465492" y="626449"/>
                </a:cubicBezTo>
                <a:cubicBezTo>
                  <a:pt x="4485897" y="631964"/>
                  <a:pt x="4510437" y="651264"/>
                  <a:pt x="4517606" y="670015"/>
                </a:cubicBezTo>
                <a:cubicBezTo>
                  <a:pt x="4540768" y="730677"/>
                  <a:pt x="5003171" y="900804"/>
                  <a:pt x="4948576" y="954847"/>
                </a:cubicBezTo>
                <a:cubicBezTo>
                  <a:pt x="4925966" y="977182"/>
                  <a:pt x="4896738" y="993174"/>
                  <a:pt x="4866132" y="1015233"/>
                </a:cubicBezTo>
                <a:cubicBezTo>
                  <a:pt x="4912180" y="1056869"/>
                  <a:pt x="4964017" y="1075067"/>
                  <a:pt x="5019164" y="1087474"/>
                </a:cubicBezTo>
                <a:cubicBezTo>
                  <a:pt x="5035708" y="1091335"/>
                  <a:pt x="5051977" y="1099055"/>
                  <a:pt x="5053630" y="1117806"/>
                </a:cubicBezTo>
                <a:cubicBezTo>
                  <a:pt x="5055284" y="1137382"/>
                  <a:pt x="5038464" y="1145101"/>
                  <a:pt x="5024404" y="1154202"/>
                </a:cubicBezTo>
                <a:cubicBezTo>
                  <a:pt x="5004826" y="1166885"/>
                  <a:pt x="4985800" y="1177916"/>
                  <a:pt x="4960984" y="1179569"/>
                </a:cubicBezTo>
                <a:cubicBezTo>
                  <a:pt x="4920176" y="1182051"/>
                  <a:pt x="4900600" y="1217344"/>
                  <a:pt x="4876887" y="1243814"/>
                </a:cubicBezTo>
                <a:cubicBezTo>
                  <a:pt x="4863652" y="1258705"/>
                  <a:pt x="4857034" y="1288759"/>
                  <a:pt x="4880195" y="1293998"/>
                </a:cubicBezTo>
                <a:cubicBezTo>
                  <a:pt x="4935892" y="1306682"/>
                  <a:pt x="4931480" y="1343355"/>
                  <a:pt x="4930104" y="1384991"/>
                </a:cubicBezTo>
                <a:cubicBezTo>
                  <a:pt x="4928173" y="1436553"/>
                  <a:pt x="4895360" y="1460265"/>
                  <a:pt x="4855103" y="1480119"/>
                </a:cubicBezTo>
                <a:cubicBezTo>
                  <a:pt x="4841316" y="1487011"/>
                  <a:pt x="4821740" y="1486735"/>
                  <a:pt x="4816500" y="1508242"/>
                </a:cubicBezTo>
                <a:cubicBezTo>
                  <a:pt x="4839110" y="1528648"/>
                  <a:pt x="4866684" y="1512103"/>
                  <a:pt x="4890949" y="1517893"/>
                </a:cubicBezTo>
                <a:cubicBezTo>
                  <a:pt x="4911077" y="1522581"/>
                  <a:pt x="4944441" y="1520100"/>
                  <a:pt x="4916868" y="1557599"/>
                </a:cubicBezTo>
                <a:cubicBezTo>
                  <a:pt x="4908870" y="1568352"/>
                  <a:pt x="4918245" y="1576625"/>
                  <a:pt x="4928448" y="1577453"/>
                </a:cubicBezTo>
                <a:cubicBezTo>
                  <a:pt x="5010066" y="1586000"/>
                  <a:pt x="4972566" y="1661827"/>
                  <a:pt x="4998760" y="1701809"/>
                </a:cubicBezTo>
                <a:cubicBezTo>
                  <a:pt x="5005928" y="1712836"/>
                  <a:pt x="4998208" y="1731862"/>
                  <a:pt x="4986903" y="1736550"/>
                </a:cubicBezTo>
                <a:cubicBezTo>
                  <a:pt x="4914660" y="1767432"/>
                  <a:pt x="4904735" y="1841053"/>
                  <a:pt x="4869716" y="1904472"/>
                </a:cubicBezTo>
                <a:cubicBezTo>
                  <a:pt x="4907768" y="1929562"/>
                  <a:pt x="4953264" y="1935077"/>
                  <a:pt x="4994348" y="1951346"/>
                </a:cubicBezTo>
                <a:cubicBezTo>
                  <a:pt x="5037087" y="1968441"/>
                  <a:pt x="5037087" y="1981125"/>
                  <a:pt x="5001792" y="2030756"/>
                </a:cubicBezTo>
                <a:cubicBezTo>
                  <a:pt x="5093611" y="2041511"/>
                  <a:pt x="5093611" y="2041511"/>
                  <a:pt x="5065212" y="2119543"/>
                </a:cubicBezTo>
                <a:cubicBezTo>
                  <a:pt x="5142142" y="2126712"/>
                  <a:pt x="5192876" y="2163660"/>
                  <a:pt x="5204732" y="2244450"/>
                </a:cubicBezTo>
                <a:cubicBezTo>
                  <a:pt x="5210523" y="2283604"/>
                  <a:pt x="5245265" y="2302077"/>
                  <a:pt x="5283866" y="2328272"/>
                </a:cubicBezTo>
                <a:cubicBezTo>
                  <a:pt x="5235890" y="2353641"/>
                  <a:pt x="5203354" y="2406580"/>
                  <a:pt x="5147380" y="2350606"/>
                </a:cubicBezTo>
                <a:cubicBezTo>
                  <a:pt x="5126976" y="2330203"/>
                  <a:pt x="5128904" y="2356121"/>
                  <a:pt x="5126148" y="2363566"/>
                </a:cubicBezTo>
                <a:cubicBezTo>
                  <a:pt x="5119532" y="2381764"/>
                  <a:pt x="5133316" y="2393897"/>
                  <a:pt x="5142417" y="2407682"/>
                </a:cubicBezTo>
                <a:cubicBezTo>
                  <a:pt x="5151240" y="2421470"/>
                  <a:pt x="5161718" y="2436083"/>
                  <a:pt x="5164200" y="2451526"/>
                </a:cubicBezTo>
                <a:cubicBezTo>
                  <a:pt x="5165852" y="2462279"/>
                  <a:pt x="5157858" y="2477994"/>
                  <a:pt x="5149034" y="2485992"/>
                </a:cubicBezTo>
                <a:cubicBezTo>
                  <a:pt x="5102710" y="2528178"/>
                  <a:pt x="5130284" y="2623031"/>
                  <a:pt x="5042601" y="2635164"/>
                </a:cubicBezTo>
                <a:cubicBezTo>
                  <a:pt x="5003171" y="2640677"/>
                  <a:pt x="4984146" y="2675420"/>
                  <a:pt x="4955194" y="2694445"/>
                </a:cubicBezTo>
                <a:cubicBezTo>
                  <a:pt x="4854552" y="2760897"/>
                  <a:pt x="4787272" y="2846375"/>
                  <a:pt x="4756116" y="2963836"/>
                </a:cubicBezTo>
                <a:cubicBezTo>
                  <a:pt x="4747568" y="2996372"/>
                  <a:pt x="4714754" y="3022569"/>
                  <a:pt x="4693523" y="3051244"/>
                </a:cubicBezTo>
                <a:cubicBezTo>
                  <a:pt x="4703726" y="3072199"/>
                  <a:pt x="4759424" y="3026979"/>
                  <a:pt x="4739848" y="3082125"/>
                </a:cubicBezTo>
                <a:cubicBezTo>
                  <a:pt x="4724958" y="3123486"/>
                  <a:pt x="4686906" y="3149129"/>
                  <a:pt x="4651060" y="3173670"/>
                </a:cubicBezTo>
                <a:cubicBezTo>
                  <a:pt x="4610252" y="3201518"/>
                  <a:pt x="4565032" y="3223852"/>
                  <a:pt x="4546556" y="3275413"/>
                </a:cubicBezTo>
                <a:cubicBezTo>
                  <a:pt x="4542697" y="3286444"/>
                  <a:pt x="4530288" y="3298024"/>
                  <a:pt x="4519261" y="3302437"/>
                </a:cubicBezTo>
                <a:cubicBezTo>
                  <a:pt x="3944081" y="4209875"/>
                  <a:pt x="2528194" y="4215939"/>
                  <a:pt x="2364961" y="4209597"/>
                </a:cubicBezTo>
                <a:cubicBezTo>
                  <a:pt x="2167260" y="4201602"/>
                  <a:pt x="1980313" y="4145627"/>
                  <a:pt x="1796951" y="4075867"/>
                </a:cubicBezTo>
                <a:cubicBezTo>
                  <a:pt x="1719469" y="4046365"/>
                  <a:pt x="1647505" y="4004453"/>
                  <a:pt x="1572227" y="3971917"/>
                </a:cubicBezTo>
                <a:cubicBezTo>
                  <a:pt x="1468277" y="3926971"/>
                  <a:pt x="1388040" y="3841219"/>
                  <a:pt x="1284364" y="3805097"/>
                </a:cubicBezTo>
                <a:cubicBezTo>
                  <a:pt x="1177655" y="3767873"/>
                  <a:pt x="1086388" y="3699767"/>
                  <a:pt x="976645" y="3670815"/>
                </a:cubicBezTo>
                <a:cubicBezTo>
                  <a:pt x="918742" y="3655375"/>
                  <a:pt x="862768" y="3627527"/>
                  <a:pt x="871866" y="3547839"/>
                </a:cubicBezTo>
                <a:cubicBezTo>
                  <a:pt x="874349" y="3525228"/>
                  <a:pt x="859184" y="3506755"/>
                  <a:pt x="835195" y="3513373"/>
                </a:cubicBezTo>
                <a:cubicBezTo>
                  <a:pt x="789424" y="3525780"/>
                  <a:pt x="768744" y="3492967"/>
                  <a:pt x="743375" y="3468427"/>
                </a:cubicBezTo>
                <a:cubicBezTo>
                  <a:pt x="698156" y="3424863"/>
                  <a:pt x="655142" y="3378540"/>
                  <a:pt x="583175" y="3371370"/>
                </a:cubicBezTo>
                <a:cubicBezTo>
                  <a:pt x="596961" y="3337178"/>
                  <a:pt x="620399" y="3342142"/>
                  <a:pt x="641906" y="3349311"/>
                </a:cubicBezTo>
                <a:cubicBezTo>
                  <a:pt x="698432" y="3368062"/>
                  <a:pt x="754405" y="3389293"/>
                  <a:pt x="810930" y="3408042"/>
                </a:cubicBezTo>
                <a:cubicBezTo>
                  <a:pt x="847878" y="3420175"/>
                  <a:pt x="884551" y="3437271"/>
                  <a:pt x="933908" y="3423758"/>
                </a:cubicBezTo>
                <a:cubicBezTo>
                  <a:pt x="891445" y="3354826"/>
                  <a:pt x="819202" y="3342418"/>
                  <a:pt x="760747" y="3321187"/>
                </a:cubicBezTo>
                <a:cubicBezTo>
                  <a:pt x="687678" y="3294441"/>
                  <a:pt x="644664" y="3243980"/>
                  <a:pt x="593101" y="3187731"/>
                </a:cubicBezTo>
                <a:cubicBezTo>
                  <a:pt x="646869" y="3174220"/>
                  <a:pt x="680233" y="3215581"/>
                  <a:pt x="722419" y="3213374"/>
                </a:cubicBezTo>
                <a:cubicBezTo>
                  <a:pt x="724627" y="3206207"/>
                  <a:pt x="728486" y="3195729"/>
                  <a:pt x="727934" y="3195451"/>
                </a:cubicBezTo>
                <a:cubicBezTo>
                  <a:pt x="659002" y="3164570"/>
                  <a:pt x="626741" y="3106666"/>
                  <a:pt x="615987" y="3036630"/>
                </a:cubicBezTo>
                <a:cubicBezTo>
                  <a:pt x="610473" y="3000510"/>
                  <a:pt x="585381" y="2989205"/>
                  <a:pt x="560564" y="2972660"/>
                </a:cubicBezTo>
                <a:cubicBezTo>
                  <a:pt x="473984" y="2913930"/>
                  <a:pt x="382441" y="2860713"/>
                  <a:pt x="311302" y="2779924"/>
                </a:cubicBezTo>
                <a:cubicBezTo>
                  <a:pt x="393471" y="2790677"/>
                  <a:pt x="459371" y="2843341"/>
                  <a:pt x="547882" y="2865952"/>
                </a:cubicBezTo>
                <a:cubicBezTo>
                  <a:pt x="477570" y="2777166"/>
                  <a:pt x="386577" y="2732222"/>
                  <a:pt x="303582" y="2678453"/>
                </a:cubicBezTo>
                <a:cubicBezTo>
                  <a:pt x="265806" y="2653913"/>
                  <a:pt x="230790" y="2622479"/>
                  <a:pt x="185016" y="2609244"/>
                </a:cubicBezTo>
                <a:cubicBezTo>
                  <a:pt x="168748" y="2604556"/>
                  <a:pt x="142002" y="2594630"/>
                  <a:pt x="154963" y="2568435"/>
                </a:cubicBezTo>
                <a:cubicBezTo>
                  <a:pt x="165990" y="2546654"/>
                  <a:pt x="187773" y="2553269"/>
                  <a:pt x="207627" y="2559612"/>
                </a:cubicBezTo>
                <a:cubicBezTo>
                  <a:pt x="255328" y="2575330"/>
                  <a:pt x="304685" y="2575604"/>
                  <a:pt x="369207" y="2575330"/>
                </a:cubicBezTo>
                <a:cubicBezTo>
                  <a:pt x="315163" y="2503363"/>
                  <a:pt x="216174" y="2524871"/>
                  <a:pt x="169852" y="2449319"/>
                </a:cubicBezTo>
                <a:cubicBezTo>
                  <a:pt x="227755" y="2436083"/>
                  <a:pt x="272424" y="2463381"/>
                  <a:pt x="319299" y="2468619"/>
                </a:cubicBezTo>
                <a:cubicBezTo>
                  <a:pt x="361761" y="2473307"/>
                  <a:pt x="372239" y="2460624"/>
                  <a:pt x="362313" y="2418988"/>
                </a:cubicBezTo>
                <a:cubicBezTo>
                  <a:pt x="346873" y="2354190"/>
                  <a:pt x="370034" y="2321102"/>
                  <a:pt x="431798" y="2338750"/>
                </a:cubicBezTo>
                <a:cubicBezTo>
                  <a:pt x="489149" y="2355293"/>
                  <a:pt x="495215" y="2331030"/>
                  <a:pt x="479775" y="2294082"/>
                </a:cubicBezTo>
                <a:cubicBezTo>
                  <a:pt x="457716" y="2240315"/>
                  <a:pt x="482807" y="2198678"/>
                  <a:pt x="499903" y="2153458"/>
                </a:cubicBezTo>
                <a:cubicBezTo>
                  <a:pt x="526099" y="2084525"/>
                  <a:pt x="515069" y="2050885"/>
                  <a:pt x="458544" y="1999599"/>
                </a:cubicBezTo>
                <a:cubicBezTo>
                  <a:pt x="426835" y="1970921"/>
                  <a:pt x="392645" y="1946658"/>
                  <a:pt x="346596" y="1921843"/>
                </a:cubicBezTo>
                <a:cubicBezTo>
                  <a:pt x="452753" y="1908331"/>
                  <a:pt x="341358" y="1862836"/>
                  <a:pt x="378857" y="1834435"/>
                </a:cubicBezTo>
                <a:cubicBezTo>
                  <a:pt x="453856" y="1822854"/>
                  <a:pt x="515069" y="1913294"/>
                  <a:pt x="617091" y="1887376"/>
                </a:cubicBezTo>
                <a:cubicBezTo>
                  <a:pt x="491080" y="1809066"/>
                  <a:pt x="351835" y="1783423"/>
                  <a:pt x="260568" y="1679198"/>
                </a:cubicBezTo>
                <a:cubicBezTo>
                  <a:pt x="281523" y="1655484"/>
                  <a:pt x="302479" y="1677543"/>
                  <a:pt x="320402" y="1668720"/>
                </a:cubicBezTo>
                <a:cubicBezTo>
                  <a:pt x="319850" y="1663205"/>
                  <a:pt x="321230" y="1654932"/>
                  <a:pt x="317920" y="1652452"/>
                </a:cubicBezTo>
                <a:cubicBezTo>
                  <a:pt x="249815" y="1595650"/>
                  <a:pt x="248711" y="1594273"/>
                  <a:pt x="321779" y="1552359"/>
                </a:cubicBezTo>
                <a:cubicBezTo>
                  <a:pt x="347424" y="1537746"/>
                  <a:pt x="345218" y="1524786"/>
                  <a:pt x="331707" y="1506313"/>
                </a:cubicBezTo>
                <a:cubicBezTo>
                  <a:pt x="322055" y="1493353"/>
                  <a:pt x="310475" y="1481772"/>
                  <a:pt x="315990" y="1453371"/>
                </a:cubicBezTo>
                <a:cubicBezTo>
                  <a:pt x="355971" y="1489769"/>
                  <a:pt x="549259" y="1477912"/>
                  <a:pt x="583450" y="1474052"/>
                </a:cubicBezTo>
                <a:cubicBezTo>
                  <a:pt x="621777" y="1469917"/>
                  <a:pt x="659553" y="1452269"/>
                  <a:pt x="699809" y="1461919"/>
                </a:cubicBezTo>
                <a:cubicBezTo>
                  <a:pt x="732070" y="1469641"/>
                  <a:pt x="881516" y="1544364"/>
                  <a:pt x="902750" y="1458612"/>
                </a:cubicBezTo>
                <a:cubicBezTo>
                  <a:pt x="903853" y="1454475"/>
                  <a:pt x="964237" y="1464127"/>
                  <a:pt x="996774" y="1468814"/>
                </a:cubicBezTo>
                <a:cubicBezTo>
                  <a:pt x="1025451" y="1472674"/>
                  <a:pt x="1057712" y="1489769"/>
                  <a:pt x="1077012" y="1455578"/>
                </a:cubicBezTo>
                <a:cubicBezTo>
                  <a:pt x="1088317" y="1435450"/>
                  <a:pt x="1041719" y="1396571"/>
                  <a:pt x="1000083" y="1393262"/>
                </a:cubicBezTo>
                <a:cubicBezTo>
                  <a:pt x="963961" y="1390229"/>
                  <a:pt x="926186" y="1385817"/>
                  <a:pt x="891720" y="1394089"/>
                </a:cubicBezTo>
                <a:cubicBezTo>
                  <a:pt x="849258" y="1404017"/>
                  <a:pt x="826372" y="1388024"/>
                  <a:pt x="814515" y="1353557"/>
                </a:cubicBezTo>
                <a:cubicBezTo>
                  <a:pt x="801280" y="1315506"/>
                  <a:pt x="775911" y="1297858"/>
                  <a:pt x="740895" y="1280211"/>
                </a:cubicBezTo>
                <a:cubicBezTo>
                  <a:pt x="655967" y="1237474"/>
                  <a:pt x="574352" y="1188118"/>
                  <a:pt x="481154" y="1163301"/>
                </a:cubicBezTo>
                <a:cubicBezTo>
                  <a:pt x="462679" y="1158337"/>
                  <a:pt x="442276" y="1151719"/>
                  <a:pt x="433728" y="1118909"/>
                </a:cubicBezTo>
                <a:cubicBezTo>
                  <a:pt x="686023" y="1167987"/>
                  <a:pt x="915984" y="1295929"/>
                  <a:pt x="1176276" y="1288484"/>
                </a:cubicBezTo>
                <a:cubicBezTo>
                  <a:pt x="1105137" y="1247950"/>
                  <a:pt x="1022694" y="1245745"/>
                  <a:pt x="946867" y="1217344"/>
                </a:cubicBezTo>
                <a:cubicBezTo>
                  <a:pt x="1000635" y="1196113"/>
                  <a:pt x="1051094" y="1218172"/>
                  <a:pt x="1102104" y="1230304"/>
                </a:cubicBezTo>
                <a:cubicBezTo>
                  <a:pt x="1144843" y="1240230"/>
                  <a:pt x="1183446" y="1241885"/>
                  <a:pt x="1188133" y="1182603"/>
                </a:cubicBezTo>
                <a:cubicBezTo>
                  <a:pt x="1186478" y="1178742"/>
                  <a:pt x="1186754" y="1173780"/>
                  <a:pt x="1187030" y="1169092"/>
                </a:cubicBezTo>
                <a:cubicBezTo>
                  <a:pt x="1172690" y="1144552"/>
                  <a:pt x="1150358" y="1131868"/>
                  <a:pt x="1123887" y="1124698"/>
                </a:cubicBezTo>
                <a:cubicBezTo>
                  <a:pt x="1107894" y="1120286"/>
                  <a:pt x="1086663" y="1113668"/>
                  <a:pt x="1086938" y="1096023"/>
                </a:cubicBezTo>
                <a:cubicBezTo>
                  <a:pt x="1087765" y="1030674"/>
                  <a:pt x="1036756" y="1011647"/>
                  <a:pt x="985744" y="992622"/>
                </a:cubicBezTo>
                <a:cubicBezTo>
                  <a:pt x="1014145" y="960086"/>
                  <a:pt x="1036479" y="984074"/>
                  <a:pt x="1057987" y="981594"/>
                </a:cubicBezTo>
                <a:cubicBezTo>
                  <a:pt x="1072049" y="979939"/>
                  <a:pt x="1084733" y="976906"/>
                  <a:pt x="1084733" y="960086"/>
                </a:cubicBezTo>
                <a:cubicBezTo>
                  <a:pt x="1085008" y="946023"/>
                  <a:pt x="1078390" y="930030"/>
                  <a:pt x="1064605" y="929756"/>
                </a:cubicBezTo>
                <a:cubicBezTo>
                  <a:pt x="978300" y="927273"/>
                  <a:pt x="930599" y="836833"/>
                  <a:pt x="840985" y="836558"/>
                </a:cubicBezTo>
                <a:cubicBezTo>
                  <a:pt x="787493" y="836558"/>
                  <a:pt x="868834" y="785547"/>
                  <a:pt x="823615" y="764315"/>
                </a:cubicBezTo>
                <a:cubicBezTo>
                  <a:pt x="813687" y="759628"/>
                  <a:pt x="849533" y="752460"/>
                  <a:pt x="865526" y="753562"/>
                </a:cubicBezTo>
                <a:cubicBezTo>
                  <a:pt x="881242" y="754665"/>
                  <a:pt x="895304" y="768175"/>
                  <a:pt x="914331" y="758525"/>
                </a:cubicBezTo>
                <a:cubicBezTo>
                  <a:pt x="924808" y="724059"/>
                  <a:pt x="897787" y="711375"/>
                  <a:pt x="875452" y="701724"/>
                </a:cubicBezTo>
                <a:cubicBezTo>
                  <a:pt x="823889" y="679390"/>
                  <a:pt x="773706" y="652369"/>
                  <a:pt x="717181" y="644371"/>
                </a:cubicBezTo>
                <a:cubicBezTo>
                  <a:pt x="697053" y="641614"/>
                  <a:pt x="746133" y="604666"/>
                  <a:pt x="755783" y="591707"/>
                </a:cubicBezTo>
                <a:cubicBezTo>
                  <a:pt x="528304" y="455496"/>
                  <a:pt x="254778" y="462388"/>
                  <a:pt x="0" y="352370"/>
                </a:cubicBezTo>
                <a:cubicBezTo>
                  <a:pt x="56250" y="330864"/>
                  <a:pt x="97610" y="346580"/>
                  <a:pt x="135937" y="349889"/>
                </a:cubicBezTo>
                <a:cubicBezTo>
                  <a:pt x="231615" y="358160"/>
                  <a:pt x="326193" y="375256"/>
                  <a:pt x="421595" y="385458"/>
                </a:cubicBezTo>
                <a:cubicBezTo>
                  <a:pt x="468469" y="390421"/>
                  <a:pt x="512035" y="409172"/>
                  <a:pt x="564424" y="379393"/>
                </a:cubicBezTo>
                <a:cubicBezTo>
                  <a:pt x="599443" y="359540"/>
                  <a:pt x="655418" y="381046"/>
                  <a:pt x="698432" y="398694"/>
                </a:cubicBezTo>
                <a:cubicBezTo>
                  <a:pt x="734000" y="413307"/>
                  <a:pt x="767916" y="417167"/>
                  <a:pt x="815067" y="398694"/>
                </a:cubicBezTo>
                <a:cubicBezTo>
                  <a:pt x="772328" y="387389"/>
                  <a:pt x="739515" y="377463"/>
                  <a:pt x="705876" y="370568"/>
                </a:cubicBezTo>
                <a:cubicBezTo>
                  <a:pt x="679130" y="365055"/>
                  <a:pt x="742825" y="342719"/>
                  <a:pt x="775360" y="345477"/>
                </a:cubicBezTo>
                <a:cubicBezTo>
                  <a:pt x="820857" y="349337"/>
                  <a:pt x="795214" y="335000"/>
                  <a:pt x="787493" y="315146"/>
                </a:cubicBezTo>
                <a:cubicBezTo>
                  <a:pt x="779221" y="293915"/>
                  <a:pt x="803761" y="287298"/>
                  <a:pt x="819202" y="291709"/>
                </a:cubicBezTo>
                <a:cubicBezTo>
                  <a:pt x="878484" y="309081"/>
                  <a:pt x="937491" y="278474"/>
                  <a:pt x="998705" y="303291"/>
                </a:cubicBezTo>
                <a:cubicBezTo>
                  <a:pt x="983263" y="242077"/>
                  <a:pt x="949899" y="215331"/>
                  <a:pt x="880139" y="206783"/>
                </a:cubicBezTo>
                <a:cubicBezTo>
                  <a:pt x="853944" y="203475"/>
                  <a:pt x="826647" y="208438"/>
                  <a:pt x="804037" y="190790"/>
                </a:cubicBezTo>
                <a:cubicBezTo>
                  <a:pt x="791076" y="180590"/>
                  <a:pt x="776463" y="168457"/>
                  <a:pt x="786666" y="149707"/>
                </a:cubicBezTo>
                <a:cubicBezTo>
                  <a:pt x="793834" y="136471"/>
                  <a:pt x="809276" y="136471"/>
                  <a:pt x="821960" y="140884"/>
                </a:cubicBezTo>
                <a:cubicBezTo>
                  <a:pt x="878761" y="160461"/>
                  <a:pt x="938043" y="167630"/>
                  <a:pt x="997325" y="174800"/>
                </a:cubicBezTo>
                <a:cubicBezTo>
                  <a:pt x="1006426" y="175902"/>
                  <a:pt x="1016626" y="179487"/>
                  <a:pt x="1026829" y="161287"/>
                </a:cubicBezTo>
                <a:cubicBezTo>
                  <a:pt x="915984" y="131783"/>
                  <a:pt x="810655" y="89872"/>
                  <a:pt x="696777" y="73604"/>
                </a:cubicBezTo>
                <a:cubicBezTo>
                  <a:pt x="698432" y="65884"/>
                  <a:pt x="700086" y="58164"/>
                  <a:pt x="701741" y="50444"/>
                </a:cubicBezTo>
                <a:cubicBezTo>
                  <a:pt x="790801" y="61471"/>
                  <a:pt x="879864" y="72501"/>
                  <a:pt x="992362" y="86289"/>
                </a:cubicBezTo>
                <a:cubicBezTo>
                  <a:pt x="923153" y="42446"/>
                  <a:pt x="857805" y="57060"/>
                  <a:pt x="806519" y="18183"/>
                </a:cubicBezTo>
                <a:cubicBezTo>
                  <a:pt x="816170" y="3431"/>
                  <a:pt x="827820" y="-292"/>
                  <a:pt x="839883" y="18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266154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D63A8A-64AD-D802-9B0F-FEA2B3162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A6D37EE4-EA1B-46EE-A54B-5233C63C96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9C9880-CEC8-2F60-A2FB-B89358786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369" y="238539"/>
            <a:ext cx="8285260" cy="1434415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l-GR" sz="4700" b="1" dirty="0"/>
              <a:t>Δημιουργική Απασχόληση (Απογευματινός Χρόνος)</a:t>
            </a:r>
          </a:p>
        </p:txBody>
      </p:sp>
      <p:sp>
        <p:nvSpPr>
          <p:cNvPr id="54" name="sketch line">
            <a:extLst>
              <a:ext uri="{FF2B5EF4-FFF2-40B4-BE49-F238E27FC236}">
                <a16:creationId xmlns:a16="http://schemas.microsoft.com/office/drawing/2014/main" id="{927D5270-6648-4CC1-8F78-48BE299CAC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9369" y="1767709"/>
            <a:ext cx="8229600" cy="18288"/>
          </a:xfrm>
          <a:custGeom>
            <a:avLst/>
            <a:gdLst>
              <a:gd name="connsiteX0" fmla="*/ 0 w 8229600"/>
              <a:gd name="connsiteY0" fmla="*/ 0 h 18288"/>
              <a:gd name="connsiteX1" fmla="*/ 521208 w 8229600"/>
              <a:gd name="connsiteY1" fmla="*/ 0 h 18288"/>
              <a:gd name="connsiteX2" fmla="*/ 1371600 w 8229600"/>
              <a:gd name="connsiteY2" fmla="*/ 0 h 18288"/>
              <a:gd name="connsiteX3" fmla="*/ 2221992 w 8229600"/>
              <a:gd name="connsiteY3" fmla="*/ 0 h 18288"/>
              <a:gd name="connsiteX4" fmla="*/ 3072384 w 8229600"/>
              <a:gd name="connsiteY4" fmla="*/ 0 h 18288"/>
              <a:gd name="connsiteX5" fmla="*/ 3511296 w 8229600"/>
              <a:gd name="connsiteY5" fmla="*/ 0 h 18288"/>
              <a:gd name="connsiteX6" fmla="*/ 4114800 w 8229600"/>
              <a:gd name="connsiteY6" fmla="*/ 0 h 18288"/>
              <a:gd name="connsiteX7" fmla="*/ 4553712 w 8229600"/>
              <a:gd name="connsiteY7" fmla="*/ 0 h 18288"/>
              <a:gd name="connsiteX8" fmla="*/ 5239512 w 8229600"/>
              <a:gd name="connsiteY8" fmla="*/ 0 h 18288"/>
              <a:gd name="connsiteX9" fmla="*/ 5843016 w 8229600"/>
              <a:gd name="connsiteY9" fmla="*/ 0 h 18288"/>
              <a:gd name="connsiteX10" fmla="*/ 6611112 w 8229600"/>
              <a:gd name="connsiteY10" fmla="*/ 0 h 18288"/>
              <a:gd name="connsiteX11" fmla="*/ 7461504 w 8229600"/>
              <a:gd name="connsiteY11" fmla="*/ 0 h 18288"/>
              <a:gd name="connsiteX12" fmla="*/ 8229600 w 8229600"/>
              <a:gd name="connsiteY12" fmla="*/ 0 h 18288"/>
              <a:gd name="connsiteX13" fmla="*/ 8229600 w 8229600"/>
              <a:gd name="connsiteY13" fmla="*/ 18288 h 18288"/>
              <a:gd name="connsiteX14" fmla="*/ 7461504 w 8229600"/>
              <a:gd name="connsiteY14" fmla="*/ 18288 h 18288"/>
              <a:gd name="connsiteX15" fmla="*/ 6940296 w 8229600"/>
              <a:gd name="connsiteY15" fmla="*/ 18288 h 18288"/>
              <a:gd name="connsiteX16" fmla="*/ 6419088 w 8229600"/>
              <a:gd name="connsiteY16" fmla="*/ 18288 h 18288"/>
              <a:gd name="connsiteX17" fmla="*/ 5650992 w 8229600"/>
              <a:gd name="connsiteY17" fmla="*/ 18288 h 18288"/>
              <a:gd name="connsiteX18" fmla="*/ 5129784 w 8229600"/>
              <a:gd name="connsiteY18" fmla="*/ 18288 h 18288"/>
              <a:gd name="connsiteX19" fmla="*/ 4690872 w 8229600"/>
              <a:gd name="connsiteY19" fmla="*/ 18288 h 18288"/>
              <a:gd name="connsiteX20" fmla="*/ 4087368 w 8229600"/>
              <a:gd name="connsiteY20" fmla="*/ 18288 h 18288"/>
              <a:gd name="connsiteX21" fmla="*/ 3401568 w 8229600"/>
              <a:gd name="connsiteY21" fmla="*/ 18288 h 18288"/>
              <a:gd name="connsiteX22" fmla="*/ 2798064 w 8229600"/>
              <a:gd name="connsiteY22" fmla="*/ 18288 h 18288"/>
              <a:gd name="connsiteX23" fmla="*/ 2276856 w 8229600"/>
              <a:gd name="connsiteY23" fmla="*/ 18288 h 18288"/>
              <a:gd name="connsiteX24" fmla="*/ 1426464 w 8229600"/>
              <a:gd name="connsiteY24" fmla="*/ 18288 h 18288"/>
              <a:gd name="connsiteX25" fmla="*/ 740664 w 8229600"/>
              <a:gd name="connsiteY25" fmla="*/ 18288 h 18288"/>
              <a:gd name="connsiteX26" fmla="*/ 0 w 8229600"/>
              <a:gd name="connsiteY26" fmla="*/ 18288 h 18288"/>
              <a:gd name="connsiteX27" fmla="*/ 0 w 8229600"/>
              <a:gd name="connsiteY2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8229600" h="18288" fill="none" extrusionOk="0">
                <a:moveTo>
                  <a:pt x="0" y="0"/>
                </a:moveTo>
                <a:cubicBezTo>
                  <a:pt x="227594" y="-4267"/>
                  <a:pt x="329693" y="13251"/>
                  <a:pt x="521208" y="0"/>
                </a:cubicBezTo>
                <a:cubicBezTo>
                  <a:pt x="712723" y="-13251"/>
                  <a:pt x="1137373" y="-13618"/>
                  <a:pt x="1371600" y="0"/>
                </a:cubicBezTo>
                <a:cubicBezTo>
                  <a:pt x="1605827" y="13618"/>
                  <a:pt x="1975382" y="-27374"/>
                  <a:pt x="2221992" y="0"/>
                </a:cubicBezTo>
                <a:cubicBezTo>
                  <a:pt x="2468602" y="27374"/>
                  <a:pt x="2863316" y="-20517"/>
                  <a:pt x="3072384" y="0"/>
                </a:cubicBezTo>
                <a:cubicBezTo>
                  <a:pt x="3281452" y="20517"/>
                  <a:pt x="3331438" y="10793"/>
                  <a:pt x="3511296" y="0"/>
                </a:cubicBezTo>
                <a:cubicBezTo>
                  <a:pt x="3691154" y="-10793"/>
                  <a:pt x="3906405" y="-29737"/>
                  <a:pt x="4114800" y="0"/>
                </a:cubicBezTo>
                <a:cubicBezTo>
                  <a:pt x="4323195" y="29737"/>
                  <a:pt x="4428852" y="-2234"/>
                  <a:pt x="4553712" y="0"/>
                </a:cubicBezTo>
                <a:cubicBezTo>
                  <a:pt x="4678572" y="2234"/>
                  <a:pt x="5065629" y="29368"/>
                  <a:pt x="5239512" y="0"/>
                </a:cubicBezTo>
                <a:cubicBezTo>
                  <a:pt x="5413395" y="-29368"/>
                  <a:pt x="5703888" y="11839"/>
                  <a:pt x="5843016" y="0"/>
                </a:cubicBezTo>
                <a:cubicBezTo>
                  <a:pt x="5982144" y="-11839"/>
                  <a:pt x="6260765" y="24719"/>
                  <a:pt x="6611112" y="0"/>
                </a:cubicBezTo>
                <a:cubicBezTo>
                  <a:pt x="6961459" y="-24719"/>
                  <a:pt x="7228293" y="32959"/>
                  <a:pt x="7461504" y="0"/>
                </a:cubicBezTo>
                <a:cubicBezTo>
                  <a:pt x="7694715" y="-32959"/>
                  <a:pt x="7990029" y="-3422"/>
                  <a:pt x="8229600" y="0"/>
                </a:cubicBezTo>
                <a:cubicBezTo>
                  <a:pt x="8228940" y="5812"/>
                  <a:pt x="8229447" y="9773"/>
                  <a:pt x="8229600" y="18288"/>
                </a:cubicBezTo>
                <a:cubicBezTo>
                  <a:pt x="7940706" y="-9293"/>
                  <a:pt x="7792584" y="-16009"/>
                  <a:pt x="7461504" y="18288"/>
                </a:cubicBezTo>
                <a:cubicBezTo>
                  <a:pt x="7130424" y="52585"/>
                  <a:pt x="7080072" y="43845"/>
                  <a:pt x="6940296" y="18288"/>
                </a:cubicBezTo>
                <a:cubicBezTo>
                  <a:pt x="6800520" y="-7269"/>
                  <a:pt x="6672872" y="26671"/>
                  <a:pt x="6419088" y="18288"/>
                </a:cubicBezTo>
                <a:cubicBezTo>
                  <a:pt x="6165304" y="9905"/>
                  <a:pt x="5869721" y="4987"/>
                  <a:pt x="5650992" y="18288"/>
                </a:cubicBezTo>
                <a:cubicBezTo>
                  <a:pt x="5432263" y="31589"/>
                  <a:pt x="5308310" y="3023"/>
                  <a:pt x="5129784" y="18288"/>
                </a:cubicBezTo>
                <a:cubicBezTo>
                  <a:pt x="4951258" y="33553"/>
                  <a:pt x="4799696" y="15357"/>
                  <a:pt x="4690872" y="18288"/>
                </a:cubicBezTo>
                <a:cubicBezTo>
                  <a:pt x="4582048" y="21219"/>
                  <a:pt x="4311124" y="-7836"/>
                  <a:pt x="4087368" y="18288"/>
                </a:cubicBezTo>
                <a:cubicBezTo>
                  <a:pt x="3863612" y="44412"/>
                  <a:pt x="3730288" y="13374"/>
                  <a:pt x="3401568" y="18288"/>
                </a:cubicBezTo>
                <a:cubicBezTo>
                  <a:pt x="3072848" y="23202"/>
                  <a:pt x="3020684" y="32425"/>
                  <a:pt x="2798064" y="18288"/>
                </a:cubicBezTo>
                <a:cubicBezTo>
                  <a:pt x="2575444" y="4151"/>
                  <a:pt x="2440915" y="-7352"/>
                  <a:pt x="2276856" y="18288"/>
                </a:cubicBezTo>
                <a:cubicBezTo>
                  <a:pt x="2112797" y="43928"/>
                  <a:pt x="1726502" y="-9560"/>
                  <a:pt x="1426464" y="18288"/>
                </a:cubicBezTo>
                <a:cubicBezTo>
                  <a:pt x="1126426" y="46136"/>
                  <a:pt x="992925" y="21016"/>
                  <a:pt x="740664" y="18288"/>
                </a:cubicBezTo>
                <a:cubicBezTo>
                  <a:pt x="488403" y="15560"/>
                  <a:pt x="195650" y="-16061"/>
                  <a:pt x="0" y="18288"/>
                </a:cubicBezTo>
                <a:cubicBezTo>
                  <a:pt x="348" y="9455"/>
                  <a:pt x="654" y="3983"/>
                  <a:pt x="0" y="0"/>
                </a:cubicBezTo>
                <a:close/>
              </a:path>
              <a:path w="8229600" h="18288" stroke="0" extrusionOk="0">
                <a:moveTo>
                  <a:pt x="0" y="0"/>
                </a:moveTo>
                <a:cubicBezTo>
                  <a:pt x="259263" y="-9445"/>
                  <a:pt x="404731" y="4427"/>
                  <a:pt x="521208" y="0"/>
                </a:cubicBezTo>
                <a:cubicBezTo>
                  <a:pt x="637685" y="-4427"/>
                  <a:pt x="839187" y="564"/>
                  <a:pt x="960120" y="0"/>
                </a:cubicBezTo>
                <a:cubicBezTo>
                  <a:pt x="1081053" y="-564"/>
                  <a:pt x="1313469" y="-16481"/>
                  <a:pt x="1481328" y="0"/>
                </a:cubicBezTo>
                <a:cubicBezTo>
                  <a:pt x="1649187" y="16481"/>
                  <a:pt x="1885247" y="26161"/>
                  <a:pt x="2167128" y="0"/>
                </a:cubicBezTo>
                <a:cubicBezTo>
                  <a:pt x="2449009" y="-26161"/>
                  <a:pt x="2761875" y="-22202"/>
                  <a:pt x="2935224" y="0"/>
                </a:cubicBezTo>
                <a:cubicBezTo>
                  <a:pt x="3108573" y="22202"/>
                  <a:pt x="3540687" y="-2863"/>
                  <a:pt x="3785616" y="0"/>
                </a:cubicBezTo>
                <a:cubicBezTo>
                  <a:pt x="4030545" y="2863"/>
                  <a:pt x="4280774" y="-12442"/>
                  <a:pt x="4636008" y="0"/>
                </a:cubicBezTo>
                <a:cubicBezTo>
                  <a:pt x="4991242" y="12442"/>
                  <a:pt x="5025483" y="16914"/>
                  <a:pt x="5239512" y="0"/>
                </a:cubicBezTo>
                <a:cubicBezTo>
                  <a:pt x="5453541" y="-16914"/>
                  <a:pt x="5754008" y="16592"/>
                  <a:pt x="6007608" y="0"/>
                </a:cubicBezTo>
                <a:cubicBezTo>
                  <a:pt x="6261208" y="-16592"/>
                  <a:pt x="6407957" y="-11909"/>
                  <a:pt x="6693408" y="0"/>
                </a:cubicBezTo>
                <a:cubicBezTo>
                  <a:pt x="6978859" y="11909"/>
                  <a:pt x="7015437" y="-20890"/>
                  <a:pt x="7296912" y="0"/>
                </a:cubicBezTo>
                <a:cubicBezTo>
                  <a:pt x="7578387" y="20890"/>
                  <a:pt x="7859622" y="46406"/>
                  <a:pt x="8229600" y="0"/>
                </a:cubicBezTo>
                <a:cubicBezTo>
                  <a:pt x="8230508" y="6337"/>
                  <a:pt x="8228722" y="11778"/>
                  <a:pt x="8229600" y="18288"/>
                </a:cubicBezTo>
                <a:cubicBezTo>
                  <a:pt x="8075287" y="35054"/>
                  <a:pt x="7821366" y="21850"/>
                  <a:pt x="7626096" y="18288"/>
                </a:cubicBezTo>
                <a:cubicBezTo>
                  <a:pt x="7430826" y="14726"/>
                  <a:pt x="7320004" y="-9669"/>
                  <a:pt x="7022592" y="18288"/>
                </a:cubicBezTo>
                <a:cubicBezTo>
                  <a:pt x="6725180" y="46245"/>
                  <a:pt x="6348804" y="-14025"/>
                  <a:pt x="6172200" y="18288"/>
                </a:cubicBezTo>
                <a:cubicBezTo>
                  <a:pt x="5995596" y="50601"/>
                  <a:pt x="5788102" y="22890"/>
                  <a:pt x="5650992" y="18288"/>
                </a:cubicBezTo>
                <a:cubicBezTo>
                  <a:pt x="5513882" y="13686"/>
                  <a:pt x="5198399" y="29121"/>
                  <a:pt x="4882896" y="18288"/>
                </a:cubicBezTo>
                <a:cubicBezTo>
                  <a:pt x="4567393" y="7455"/>
                  <a:pt x="4557008" y="26965"/>
                  <a:pt x="4443984" y="18288"/>
                </a:cubicBezTo>
                <a:cubicBezTo>
                  <a:pt x="4330960" y="9611"/>
                  <a:pt x="4061674" y="28891"/>
                  <a:pt x="3758184" y="18288"/>
                </a:cubicBezTo>
                <a:cubicBezTo>
                  <a:pt x="3454694" y="7685"/>
                  <a:pt x="3380392" y="19119"/>
                  <a:pt x="3236976" y="18288"/>
                </a:cubicBezTo>
                <a:cubicBezTo>
                  <a:pt x="3093560" y="17457"/>
                  <a:pt x="2632116" y="37607"/>
                  <a:pt x="2386584" y="18288"/>
                </a:cubicBezTo>
                <a:cubicBezTo>
                  <a:pt x="2141052" y="-1031"/>
                  <a:pt x="2110884" y="28777"/>
                  <a:pt x="1947672" y="18288"/>
                </a:cubicBezTo>
                <a:cubicBezTo>
                  <a:pt x="1784460" y="7799"/>
                  <a:pt x="1535467" y="461"/>
                  <a:pt x="1261872" y="18288"/>
                </a:cubicBezTo>
                <a:cubicBezTo>
                  <a:pt x="988277" y="36115"/>
                  <a:pt x="1021096" y="10375"/>
                  <a:pt x="822960" y="18288"/>
                </a:cubicBezTo>
                <a:cubicBezTo>
                  <a:pt x="624824" y="26201"/>
                  <a:pt x="298309" y="1283"/>
                  <a:pt x="0" y="18288"/>
                </a:cubicBezTo>
                <a:cubicBezTo>
                  <a:pt x="-633" y="12278"/>
                  <a:pt x="-757" y="5867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8CB9FA6-03B0-F056-3E85-F6294AE0A8D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426" r="24531" b="1"/>
          <a:stretch>
            <a:fillRect/>
          </a:stretch>
        </p:blipFill>
        <p:spPr>
          <a:xfrm>
            <a:off x="429369" y="2002056"/>
            <a:ext cx="2957886" cy="4184060"/>
          </a:xfrm>
          <a:custGeom>
            <a:avLst/>
            <a:gdLst/>
            <a:ahLst/>
            <a:cxnLst/>
            <a:rect l="l" t="t" r="r" b="b"/>
            <a:pathLst>
              <a:path w="3807743" h="6307845">
                <a:moveTo>
                  <a:pt x="723201" y="386"/>
                </a:moveTo>
                <a:cubicBezTo>
                  <a:pt x="853884" y="-4204"/>
                  <a:pt x="1013493" y="33912"/>
                  <a:pt x="1176100" y="22622"/>
                </a:cubicBezTo>
                <a:cubicBezTo>
                  <a:pt x="1230302" y="18859"/>
                  <a:pt x="1281736" y="20622"/>
                  <a:pt x="1331852" y="24473"/>
                </a:cubicBezTo>
                <a:lnTo>
                  <a:pt x="1439547" y="34944"/>
                </a:lnTo>
                <a:lnTo>
                  <a:pt x="1484197" y="36226"/>
                </a:lnTo>
                <a:cubicBezTo>
                  <a:pt x="1535166" y="35421"/>
                  <a:pt x="1586369" y="31625"/>
                  <a:pt x="1636625" y="22622"/>
                </a:cubicBezTo>
                <a:cubicBezTo>
                  <a:pt x="1686882" y="13619"/>
                  <a:pt x="1729837" y="10653"/>
                  <a:pt x="1768740" y="10885"/>
                </a:cubicBezTo>
                <a:lnTo>
                  <a:pt x="1829538" y="15086"/>
                </a:lnTo>
                <a:lnTo>
                  <a:pt x="1869968" y="7996"/>
                </a:lnTo>
                <a:cubicBezTo>
                  <a:pt x="1953577" y="-31"/>
                  <a:pt x="2036989" y="9808"/>
                  <a:pt x="2112925" y="20118"/>
                </a:cubicBezTo>
                <a:lnTo>
                  <a:pt x="2119331" y="20977"/>
                </a:lnTo>
                <a:lnTo>
                  <a:pt x="2221855" y="13374"/>
                </a:lnTo>
                <a:cubicBezTo>
                  <a:pt x="2261207" y="12845"/>
                  <a:pt x="2298379" y="14359"/>
                  <a:pt x="2333484" y="16393"/>
                </a:cubicBezTo>
                <a:lnTo>
                  <a:pt x="2372613" y="18812"/>
                </a:lnTo>
                <a:lnTo>
                  <a:pt x="2404945" y="9387"/>
                </a:lnTo>
                <a:cubicBezTo>
                  <a:pt x="2452532" y="1754"/>
                  <a:pt x="2506192" y="9333"/>
                  <a:pt x="2561622" y="17814"/>
                </a:cubicBezTo>
                <a:lnTo>
                  <a:pt x="2583950" y="20591"/>
                </a:lnTo>
                <a:lnTo>
                  <a:pt x="2643527" y="20319"/>
                </a:lnTo>
                <a:cubicBezTo>
                  <a:pt x="2669677" y="20426"/>
                  <a:pt x="2697963" y="20717"/>
                  <a:pt x="2727392" y="21103"/>
                </a:cubicBezTo>
                <a:lnTo>
                  <a:pt x="2786908" y="21989"/>
                </a:lnTo>
                <a:lnTo>
                  <a:pt x="2846459" y="13267"/>
                </a:lnTo>
                <a:cubicBezTo>
                  <a:pt x="2896401" y="10176"/>
                  <a:pt x="2960607" y="12733"/>
                  <a:pt x="3036361" y="17072"/>
                </a:cubicBezTo>
                <a:lnTo>
                  <a:pt x="3129100" y="22671"/>
                </a:lnTo>
                <a:lnTo>
                  <a:pt x="3130653" y="22622"/>
                </a:lnTo>
                <a:cubicBezTo>
                  <a:pt x="3178874" y="19804"/>
                  <a:pt x="3260845" y="26231"/>
                  <a:pt x="3352422" y="32691"/>
                </a:cubicBezTo>
                <a:lnTo>
                  <a:pt x="3362608" y="33356"/>
                </a:lnTo>
                <a:lnTo>
                  <a:pt x="3446036" y="35579"/>
                </a:lnTo>
                <a:cubicBezTo>
                  <a:pt x="3550323" y="36566"/>
                  <a:pt x="3662083" y="33535"/>
                  <a:pt x="3778601" y="22622"/>
                </a:cubicBezTo>
                <a:cubicBezTo>
                  <a:pt x="3793981" y="243672"/>
                  <a:pt x="3764152" y="318695"/>
                  <a:pt x="3778601" y="467157"/>
                </a:cubicBezTo>
                <a:cubicBezTo>
                  <a:pt x="3790077" y="557563"/>
                  <a:pt x="3783697" y="684218"/>
                  <a:pt x="3777639" y="811856"/>
                </a:cubicBezTo>
                <a:lnTo>
                  <a:pt x="3773760" y="922625"/>
                </a:lnTo>
                <a:lnTo>
                  <a:pt x="3778601" y="974384"/>
                </a:lnTo>
                <a:cubicBezTo>
                  <a:pt x="3785784" y="1003717"/>
                  <a:pt x="3785160" y="1041120"/>
                  <a:pt x="3781239" y="1085904"/>
                </a:cubicBezTo>
                <a:lnTo>
                  <a:pt x="3776107" y="1132519"/>
                </a:lnTo>
                <a:lnTo>
                  <a:pt x="3778601" y="1162456"/>
                </a:lnTo>
                <a:cubicBezTo>
                  <a:pt x="3791360" y="1256797"/>
                  <a:pt x="3774958" y="1367020"/>
                  <a:pt x="3763568" y="1469787"/>
                </a:cubicBezTo>
                <a:lnTo>
                  <a:pt x="3758806" y="1520515"/>
                </a:lnTo>
                <a:lnTo>
                  <a:pt x="3760417" y="1549437"/>
                </a:lnTo>
                <a:cubicBezTo>
                  <a:pt x="3764298" y="1588133"/>
                  <a:pt x="3770171" y="1628243"/>
                  <a:pt x="3778601" y="1669683"/>
                </a:cubicBezTo>
                <a:cubicBezTo>
                  <a:pt x="3846039" y="2001203"/>
                  <a:pt x="3774784" y="2142285"/>
                  <a:pt x="3778601" y="2364982"/>
                </a:cubicBezTo>
                <a:lnTo>
                  <a:pt x="3776565" y="2406088"/>
                </a:lnTo>
                <a:lnTo>
                  <a:pt x="3778601" y="2427673"/>
                </a:lnTo>
                <a:cubicBezTo>
                  <a:pt x="3821357" y="2695960"/>
                  <a:pt x="3735684" y="2699438"/>
                  <a:pt x="3778601" y="2809517"/>
                </a:cubicBezTo>
                <a:cubicBezTo>
                  <a:pt x="3789330" y="2837037"/>
                  <a:pt x="3791666" y="2872927"/>
                  <a:pt x="3789892" y="2914654"/>
                </a:cubicBezTo>
                <a:lnTo>
                  <a:pt x="3784971" y="2966248"/>
                </a:lnTo>
                <a:lnTo>
                  <a:pt x="3796722" y="3024078"/>
                </a:lnTo>
                <a:cubicBezTo>
                  <a:pt x="3809238" y="3115139"/>
                  <a:pt x="3806232" y="3210898"/>
                  <a:pt x="3799338" y="3302850"/>
                </a:cubicBezTo>
                <a:lnTo>
                  <a:pt x="3787405" y="3438354"/>
                </a:lnTo>
                <a:lnTo>
                  <a:pt x="3790719" y="3460532"/>
                </a:lnTo>
                <a:cubicBezTo>
                  <a:pt x="3797323" y="3541872"/>
                  <a:pt x="3789007" y="3624193"/>
                  <a:pt x="3780361" y="3709762"/>
                </a:cubicBezTo>
                <a:lnTo>
                  <a:pt x="3780169" y="3712283"/>
                </a:lnTo>
                <a:lnTo>
                  <a:pt x="3781239" y="3768266"/>
                </a:lnTo>
                <a:cubicBezTo>
                  <a:pt x="3780994" y="3815588"/>
                  <a:pt x="3779902" y="3863939"/>
                  <a:pt x="3778794" y="3912511"/>
                </a:cubicBezTo>
                <a:lnTo>
                  <a:pt x="3776324" y="4054010"/>
                </a:lnTo>
                <a:lnTo>
                  <a:pt x="3778601" y="4074733"/>
                </a:lnTo>
                <a:cubicBezTo>
                  <a:pt x="3822365" y="4336760"/>
                  <a:pt x="3765189" y="4482586"/>
                  <a:pt x="3778601" y="4644650"/>
                </a:cubicBezTo>
                <a:cubicBezTo>
                  <a:pt x="3781954" y="4685166"/>
                  <a:pt x="3782850" y="4718916"/>
                  <a:pt x="3782504" y="4749344"/>
                </a:cubicBezTo>
                <a:lnTo>
                  <a:pt x="3780512" y="4796832"/>
                </a:lnTo>
                <a:lnTo>
                  <a:pt x="3786260" y="4877451"/>
                </a:lnTo>
                <a:cubicBezTo>
                  <a:pt x="3786165" y="4918212"/>
                  <a:pt x="3784020" y="4964155"/>
                  <a:pt x="3781623" y="5015963"/>
                </a:cubicBezTo>
                <a:lnTo>
                  <a:pt x="3779076" y="5087925"/>
                </a:lnTo>
                <a:lnTo>
                  <a:pt x="3779599" y="5155456"/>
                </a:lnTo>
                <a:lnTo>
                  <a:pt x="3775907" y="5219073"/>
                </a:lnTo>
                <a:lnTo>
                  <a:pt x="3778601" y="5402640"/>
                </a:lnTo>
                <a:cubicBezTo>
                  <a:pt x="3780494" y="5441637"/>
                  <a:pt x="3781680" y="5475146"/>
                  <a:pt x="3782335" y="5504141"/>
                </a:cubicBezTo>
                <a:lnTo>
                  <a:pt x="3782798" y="5566951"/>
                </a:lnTo>
                <a:lnTo>
                  <a:pt x="3786885" y="5599303"/>
                </a:lnTo>
                <a:cubicBezTo>
                  <a:pt x="3799534" y="5776838"/>
                  <a:pt x="3769350" y="6111156"/>
                  <a:pt x="3778601" y="6291711"/>
                </a:cubicBezTo>
                <a:cubicBezTo>
                  <a:pt x="3687392" y="6306733"/>
                  <a:pt x="3632350" y="6304889"/>
                  <a:pt x="3574752" y="6300212"/>
                </a:cubicBezTo>
                <a:lnTo>
                  <a:pt x="3545837" y="6297718"/>
                </a:lnTo>
                <a:lnTo>
                  <a:pt x="3527963" y="6296834"/>
                </a:lnTo>
                <a:cubicBezTo>
                  <a:pt x="3482151" y="6294419"/>
                  <a:pt x="3430025" y="6291672"/>
                  <a:pt x="3355561" y="6291711"/>
                </a:cubicBezTo>
                <a:cubicBezTo>
                  <a:pt x="3304843" y="6293555"/>
                  <a:pt x="3262749" y="6292377"/>
                  <a:pt x="3225711" y="6290098"/>
                </a:cubicBezTo>
                <a:lnTo>
                  <a:pt x="3218247" y="6289525"/>
                </a:lnTo>
                <a:lnTo>
                  <a:pt x="3198550" y="6289212"/>
                </a:lnTo>
                <a:cubicBezTo>
                  <a:pt x="3144315" y="6287803"/>
                  <a:pt x="3088976" y="6286105"/>
                  <a:pt x="3034921" y="6284968"/>
                </a:cubicBezTo>
                <a:lnTo>
                  <a:pt x="2973802" y="6284626"/>
                </a:lnTo>
                <a:lnTo>
                  <a:pt x="2932520" y="6291711"/>
                </a:lnTo>
                <a:cubicBezTo>
                  <a:pt x="2893699" y="6300111"/>
                  <a:pt x="2847670" y="6301992"/>
                  <a:pt x="2797581" y="6300669"/>
                </a:cubicBezTo>
                <a:lnTo>
                  <a:pt x="2672392" y="6292599"/>
                </a:lnTo>
                <a:lnTo>
                  <a:pt x="2629726" y="6293120"/>
                </a:lnTo>
                <a:lnTo>
                  <a:pt x="2540544" y="6284698"/>
                </a:lnTo>
                <a:lnTo>
                  <a:pt x="2473475" y="6280786"/>
                </a:lnTo>
                <a:cubicBezTo>
                  <a:pt x="2419724" y="6279900"/>
                  <a:pt x="2368202" y="6282437"/>
                  <a:pt x="2322057" y="6291711"/>
                </a:cubicBezTo>
                <a:cubicBezTo>
                  <a:pt x="2275912" y="6300985"/>
                  <a:pt x="2236301" y="6305003"/>
                  <a:pt x="2199195" y="6305968"/>
                </a:cubicBezTo>
                <a:lnTo>
                  <a:pt x="2094190" y="6302012"/>
                </a:lnTo>
                <a:lnTo>
                  <a:pt x="2029724" y="6307766"/>
                </a:lnTo>
                <a:cubicBezTo>
                  <a:pt x="1971866" y="6308389"/>
                  <a:pt x="1916420" y="6305265"/>
                  <a:pt x="1864312" y="6301339"/>
                </a:cubicBezTo>
                <a:lnTo>
                  <a:pt x="1761307" y="6293375"/>
                </a:lnTo>
                <a:lnTo>
                  <a:pt x="1745972" y="6293782"/>
                </a:lnTo>
                <a:cubicBezTo>
                  <a:pt x="1699734" y="6294177"/>
                  <a:pt x="1664143" y="6292827"/>
                  <a:pt x="1633352" y="6291083"/>
                </a:cubicBezTo>
                <a:lnTo>
                  <a:pt x="1621369" y="6290324"/>
                </a:lnTo>
                <a:lnTo>
                  <a:pt x="1599140" y="6291711"/>
                </a:lnTo>
                <a:cubicBezTo>
                  <a:pt x="1564093" y="6296354"/>
                  <a:pt x="1527169" y="6296254"/>
                  <a:pt x="1488567" y="6294097"/>
                </a:cubicBezTo>
                <a:lnTo>
                  <a:pt x="1429716" y="6289243"/>
                </a:lnTo>
                <a:lnTo>
                  <a:pt x="1401008" y="6291711"/>
                </a:lnTo>
                <a:cubicBezTo>
                  <a:pt x="1314301" y="6301163"/>
                  <a:pt x="1222976" y="6299856"/>
                  <a:pt x="1127367" y="6296839"/>
                </a:cubicBezTo>
                <a:lnTo>
                  <a:pt x="1062601" y="6295730"/>
                </a:lnTo>
                <a:lnTo>
                  <a:pt x="964991" y="6305909"/>
                </a:lnTo>
                <a:cubicBezTo>
                  <a:pt x="833250" y="6307778"/>
                  <a:pt x="714190" y="6280255"/>
                  <a:pt x="603122" y="6291711"/>
                </a:cubicBezTo>
                <a:cubicBezTo>
                  <a:pt x="455032" y="6306986"/>
                  <a:pt x="261206" y="6260346"/>
                  <a:pt x="30143" y="6291711"/>
                </a:cubicBezTo>
                <a:cubicBezTo>
                  <a:pt x="-1198" y="6167281"/>
                  <a:pt x="7291" y="6044138"/>
                  <a:pt x="19371" y="5934598"/>
                </a:cubicBezTo>
                <a:lnTo>
                  <a:pt x="33559" y="5801663"/>
                </a:lnTo>
                <a:lnTo>
                  <a:pt x="30143" y="5784485"/>
                </a:lnTo>
                <a:cubicBezTo>
                  <a:pt x="7257" y="5691455"/>
                  <a:pt x="7506" y="5585492"/>
                  <a:pt x="13352" y="5476692"/>
                </a:cubicBezTo>
                <a:lnTo>
                  <a:pt x="21882" y="5346809"/>
                </a:lnTo>
                <a:lnTo>
                  <a:pt x="22064" y="5339439"/>
                </a:lnTo>
                <a:lnTo>
                  <a:pt x="29601" y="5166357"/>
                </a:lnTo>
                <a:lnTo>
                  <a:pt x="30143" y="5151877"/>
                </a:lnTo>
                <a:cubicBezTo>
                  <a:pt x="30018" y="5125783"/>
                  <a:pt x="30111" y="5102484"/>
                  <a:pt x="30346" y="5081409"/>
                </a:cubicBezTo>
                <a:lnTo>
                  <a:pt x="30433" y="5076663"/>
                </a:lnTo>
                <a:lnTo>
                  <a:pt x="30143" y="4963804"/>
                </a:lnTo>
                <a:cubicBezTo>
                  <a:pt x="27040" y="4910138"/>
                  <a:pt x="27067" y="4856021"/>
                  <a:pt x="28459" y="4800989"/>
                </a:cubicBezTo>
                <a:lnTo>
                  <a:pt x="30399" y="4750796"/>
                </a:lnTo>
                <a:lnTo>
                  <a:pt x="31514" y="4666872"/>
                </a:lnTo>
                <a:lnTo>
                  <a:pt x="34697" y="4639551"/>
                </a:lnTo>
                <a:lnTo>
                  <a:pt x="34963" y="4632686"/>
                </a:lnTo>
                <a:cubicBezTo>
                  <a:pt x="37318" y="4575362"/>
                  <a:pt x="39271" y="4516661"/>
                  <a:pt x="39056" y="4456118"/>
                </a:cubicBezTo>
                <a:lnTo>
                  <a:pt x="36996" y="4412759"/>
                </a:lnTo>
                <a:lnTo>
                  <a:pt x="30143" y="4388188"/>
                </a:lnTo>
                <a:cubicBezTo>
                  <a:pt x="7389" y="4328002"/>
                  <a:pt x="11492" y="4256950"/>
                  <a:pt x="19232" y="4188739"/>
                </a:cubicBezTo>
                <a:lnTo>
                  <a:pt x="23985" y="4147809"/>
                </a:lnTo>
                <a:lnTo>
                  <a:pt x="23690" y="4087290"/>
                </a:lnTo>
                <a:lnTo>
                  <a:pt x="29097" y="3984687"/>
                </a:lnTo>
                <a:lnTo>
                  <a:pt x="28035" y="3962690"/>
                </a:lnTo>
                <a:cubicBezTo>
                  <a:pt x="28525" y="3945828"/>
                  <a:pt x="30052" y="3926691"/>
                  <a:pt x="32148" y="3905387"/>
                </a:cubicBezTo>
                <a:lnTo>
                  <a:pt x="34754" y="3881032"/>
                </a:lnTo>
                <a:lnTo>
                  <a:pt x="39206" y="3802233"/>
                </a:lnTo>
                <a:cubicBezTo>
                  <a:pt x="39778" y="3763353"/>
                  <a:pt x="37619" y="3728800"/>
                  <a:pt x="30143" y="3698588"/>
                </a:cubicBezTo>
                <a:cubicBezTo>
                  <a:pt x="7714" y="3607954"/>
                  <a:pt x="33117" y="3482508"/>
                  <a:pt x="36579" y="3365983"/>
                </a:cubicBezTo>
                <a:lnTo>
                  <a:pt x="36510" y="3356621"/>
                </a:lnTo>
                <a:lnTo>
                  <a:pt x="30143" y="3311044"/>
                </a:lnTo>
                <a:cubicBezTo>
                  <a:pt x="14271" y="3224157"/>
                  <a:pt x="11445" y="3149243"/>
                  <a:pt x="14856" y="3082749"/>
                </a:cubicBezTo>
                <a:lnTo>
                  <a:pt x="22229" y="3005366"/>
                </a:lnTo>
                <a:lnTo>
                  <a:pt x="27244" y="2895198"/>
                </a:lnTo>
                <a:cubicBezTo>
                  <a:pt x="29143" y="2848776"/>
                  <a:pt x="30527" y="2799531"/>
                  <a:pt x="30143" y="2746826"/>
                </a:cubicBezTo>
                <a:lnTo>
                  <a:pt x="36784" y="2638240"/>
                </a:lnTo>
                <a:lnTo>
                  <a:pt x="30143" y="2615745"/>
                </a:lnTo>
                <a:cubicBezTo>
                  <a:pt x="-20952" y="2495890"/>
                  <a:pt x="17898" y="2340273"/>
                  <a:pt x="37923" y="2201958"/>
                </a:cubicBezTo>
                <a:lnTo>
                  <a:pt x="42734" y="2158379"/>
                </a:lnTo>
                <a:lnTo>
                  <a:pt x="30143" y="2114218"/>
                </a:lnTo>
                <a:cubicBezTo>
                  <a:pt x="2269" y="2040950"/>
                  <a:pt x="-2735" y="1972014"/>
                  <a:pt x="1162" y="1906697"/>
                </a:cubicBezTo>
                <a:lnTo>
                  <a:pt x="6289" y="1854885"/>
                </a:lnTo>
                <a:lnTo>
                  <a:pt x="8053" y="1809168"/>
                </a:lnTo>
                <a:cubicBezTo>
                  <a:pt x="9832" y="1790244"/>
                  <a:pt x="12470" y="1771472"/>
                  <a:pt x="15415" y="1752867"/>
                </a:cubicBezTo>
                <a:lnTo>
                  <a:pt x="30925" y="1652561"/>
                </a:lnTo>
                <a:lnTo>
                  <a:pt x="30143" y="1606992"/>
                </a:lnTo>
                <a:cubicBezTo>
                  <a:pt x="28397" y="1588584"/>
                  <a:pt x="27931" y="1568665"/>
                  <a:pt x="28348" y="1547550"/>
                </a:cubicBezTo>
                <a:lnTo>
                  <a:pt x="29206" y="1531212"/>
                </a:lnTo>
                <a:lnTo>
                  <a:pt x="23637" y="1487282"/>
                </a:lnTo>
                <a:cubicBezTo>
                  <a:pt x="16479" y="1367166"/>
                  <a:pt x="59638" y="1246041"/>
                  <a:pt x="30143" y="1156757"/>
                </a:cubicBezTo>
                <a:cubicBezTo>
                  <a:pt x="21716" y="1131248"/>
                  <a:pt x="18318" y="1090735"/>
                  <a:pt x="17757" y="1041370"/>
                </a:cubicBezTo>
                <a:lnTo>
                  <a:pt x="18463" y="985697"/>
                </a:lnTo>
                <a:lnTo>
                  <a:pt x="16239" y="975915"/>
                </a:lnTo>
                <a:cubicBezTo>
                  <a:pt x="13541" y="957312"/>
                  <a:pt x="12597" y="940330"/>
                  <a:pt x="12862" y="924477"/>
                </a:cubicBezTo>
                <a:lnTo>
                  <a:pt x="23640" y="845857"/>
                </a:lnTo>
                <a:lnTo>
                  <a:pt x="30907" y="688163"/>
                </a:lnTo>
                <a:lnTo>
                  <a:pt x="31375" y="662715"/>
                </a:lnTo>
                <a:lnTo>
                  <a:pt x="30143" y="655230"/>
                </a:lnTo>
                <a:cubicBezTo>
                  <a:pt x="20345" y="615334"/>
                  <a:pt x="17924" y="569960"/>
                  <a:pt x="19185" y="520814"/>
                </a:cubicBezTo>
                <a:lnTo>
                  <a:pt x="26662" y="415314"/>
                </a:lnTo>
                <a:lnTo>
                  <a:pt x="25635" y="383217"/>
                </a:lnTo>
                <a:cubicBezTo>
                  <a:pt x="25461" y="243905"/>
                  <a:pt x="35455" y="113017"/>
                  <a:pt x="30143" y="22622"/>
                </a:cubicBezTo>
                <a:cubicBezTo>
                  <a:pt x="90096" y="13526"/>
                  <a:pt x="146841" y="12585"/>
                  <a:pt x="200495" y="15390"/>
                </a:cubicBezTo>
                <a:lnTo>
                  <a:pt x="324102" y="27794"/>
                </a:lnTo>
                <a:lnTo>
                  <a:pt x="329634" y="27979"/>
                </a:lnTo>
                <a:cubicBezTo>
                  <a:pt x="398332" y="30204"/>
                  <a:pt x="468106" y="31425"/>
                  <a:pt x="551798" y="27886"/>
                </a:cubicBezTo>
                <a:lnTo>
                  <a:pt x="592464" y="25476"/>
                </a:lnTo>
                <a:lnTo>
                  <a:pt x="603122" y="22622"/>
                </a:lnTo>
                <a:cubicBezTo>
                  <a:pt x="639294" y="8191"/>
                  <a:pt x="679641" y="1916"/>
                  <a:pt x="723201" y="386"/>
                </a:cubicBezTo>
                <a:close/>
              </a:path>
            </a:pathLst>
          </a:cu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BD50D4-72D0-7D87-7A7C-01239724E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79466" y="2071315"/>
            <a:ext cx="5035164" cy="4352633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  <a:defRPr sz="2000">
                <a:solidFill>
                  <a:srgbClr val="000000"/>
                </a:solidFill>
              </a:defRPr>
            </a:pPr>
            <a:r>
              <a:rPr lang="el-GR" sz="2400" b="1" dirty="0">
                <a:solidFill>
                  <a:srgbClr val="00B0F0"/>
                </a:solidFill>
              </a:rPr>
              <a:t>Προσφέρονται</a:t>
            </a:r>
            <a:r>
              <a:rPr lang="el-GR" sz="2400" dirty="0"/>
              <a:t>:</a:t>
            </a:r>
          </a:p>
          <a:p>
            <a:pPr marL="0" indent="0">
              <a:buNone/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Μαθήματα/δραστηριότητες: 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Ξένες Γλώσσες (Ρωσικά, Αραβικά, Τουρκικά),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Θέατρο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Τέχνη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Χορός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Μουσική</a:t>
            </a:r>
          </a:p>
          <a:p>
            <a:pPr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Φυσική Αγωγή</a:t>
            </a:r>
          </a:p>
          <a:p>
            <a:pPr marL="0" indent="0">
              <a:buNone/>
              <a:defRPr sz="2000">
                <a:solidFill>
                  <a:srgbClr val="000000"/>
                </a:solidFill>
              </a:defRPr>
            </a:pPr>
            <a:endParaRPr lang="el-GR" sz="2400" dirty="0"/>
          </a:p>
          <a:p>
            <a:pPr marL="0" indent="0">
              <a:buNone/>
              <a:defRPr sz="2000">
                <a:solidFill>
                  <a:srgbClr val="000000"/>
                </a:solidFill>
              </a:defRPr>
            </a:pPr>
            <a:r>
              <a:rPr lang="el-GR" sz="2400" b="1" dirty="0">
                <a:solidFill>
                  <a:srgbClr val="92D050"/>
                </a:solidFill>
              </a:rPr>
              <a:t>2 μαθήματα/</a:t>
            </a:r>
            <a:r>
              <a:rPr lang="el-GR" sz="2400" b="1" dirty="0" err="1">
                <a:solidFill>
                  <a:srgbClr val="92D050"/>
                </a:solidFill>
              </a:rPr>
              <a:t>εβδ</a:t>
            </a:r>
            <a:r>
              <a:rPr lang="el-GR" sz="2400" b="1" dirty="0">
                <a:solidFill>
                  <a:srgbClr val="92D050"/>
                </a:solidFill>
              </a:rPr>
              <a:t>. </a:t>
            </a:r>
            <a:r>
              <a:rPr lang="el-GR" sz="2400" dirty="0"/>
              <a:t>(90΄ το καθένα)</a:t>
            </a:r>
          </a:p>
          <a:p>
            <a:pPr marL="0" indent="0">
              <a:buNone/>
              <a:defRPr sz="2000">
                <a:solidFill>
                  <a:srgbClr val="000000"/>
                </a:solidFill>
              </a:defRPr>
            </a:pPr>
            <a:r>
              <a:rPr lang="el-GR" sz="2400" dirty="0"/>
              <a:t>Ελάχιστος αριθμός: 7 μαθητές ανά τμήμα</a:t>
            </a:r>
          </a:p>
          <a:p>
            <a:pPr marL="0" indent="0">
              <a:buNone/>
              <a:defRPr sz="2000">
                <a:solidFill>
                  <a:srgbClr val="000000"/>
                </a:solidFill>
              </a:defRPr>
            </a:pPr>
            <a:endParaRPr lang="el-GR" sz="1900" dirty="0"/>
          </a:p>
        </p:txBody>
      </p:sp>
    </p:spTree>
    <p:extLst>
      <p:ext uri="{BB962C8B-B14F-4D97-AF65-F5344CB8AC3E}">
        <p14:creationId xmlns:p14="http://schemas.microsoft.com/office/powerpoint/2010/main" val="88988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BB637C5-32DD-9D47-DF61-3819DB7DF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FBE63-E5FC-E2E2-CEDD-5FBA59551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5" y="136965"/>
            <a:ext cx="4394039" cy="1708246"/>
          </a:xfrm>
        </p:spPr>
        <p:txBody>
          <a:bodyPr anchor="ctr">
            <a:normAutofit/>
          </a:bodyPr>
          <a:lstStyle/>
          <a:p>
            <a:r>
              <a:rPr lang="el-GR" sz="4700" b="1" dirty="0"/>
              <a:t>Υποδομές και Οφέλη</a:t>
            </a:r>
            <a:endParaRPr lang="el-GR" sz="3500" b="1" dirty="0"/>
          </a:p>
        </p:txBody>
      </p:sp>
      <p:graphicFrame>
        <p:nvGraphicFramePr>
          <p:cNvPr id="29" name="Content Placeholder 2">
            <a:extLst>
              <a:ext uri="{FF2B5EF4-FFF2-40B4-BE49-F238E27FC236}">
                <a16:creationId xmlns:a16="http://schemas.microsoft.com/office/drawing/2014/main" id="{8180CB4A-69AB-9FC6-2224-63EC5D91FF31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1495" y="1845211"/>
          <a:ext cx="4394039" cy="47755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0D05C9B4-B5C9-2D4D-23C9-CEE72646F9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6350" y="-1"/>
            <a:ext cx="4057650" cy="685800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66700" dist="215900" dir="858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A colorful text on a white background&#10;&#10;AI-generated content may be incorrect.">
            <a:extLst>
              <a:ext uri="{FF2B5EF4-FFF2-40B4-BE49-F238E27FC236}">
                <a16:creationId xmlns:a16="http://schemas.microsoft.com/office/drawing/2014/main" id="{234608DF-D1B6-44F6-A727-48E2BF119917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l="4677" r="8259" b="1"/>
          <a:stretch>
            <a:fillRect/>
          </a:stretch>
        </p:blipFill>
        <p:spPr>
          <a:xfrm>
            <a:off x="5705908" y="1474568"/>
            <a:ext cx="2818534" cy="390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205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C54BC9B-7818-D85D-6344-D12E282375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D0751-AC1E-311B-FBB5-6B6E9845D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495" y="136965"/>
            <a:ext cx="4394039" cy="1708246"/>
          </a:xfrm>
        </p:spPr>
        <p:txBody>
          <a:bodyPr anchor="ctr">
            <a:normAutofit/>
          </a:bodyPr>
          <a:lstStyle/>
          <a:p>
            <a:r>
              <a:rPr lang="el-GR" sz="4700" b="1" dirty="0"/>
              <a:t>Υποδομές και Οφέλη</a:t>
            </a:r>
            <a:endParaRPr lang="el-GR" sz="35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16286-77F4-79AA-D529-972D55673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95" y="2323845"/>
            <a:ext cx="4394039" cy="305704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l-GR" sz="2400" b="1" dirty="0"/>
              <a:t>Οφέλη για μαθητές</a:t>
            </a:r>
            <a:r>
              <a:rPr lang="el-GR" sz="2400" dirty="0"/>
              <a:t>:</a:t>
            </a:r>
          </a:p>
          <a:p>
            <a:pPr lvl="1"/>
            <a:r>
              <a:rPr lang="el-GR" sz="2400" dirty="0"/>
              <a:t>Καλύτερη </a:t>
            </a:r>
            <a:r>
              <a:rPr lang="el-GR" sz="2400" b="1" dirty="0">
                <a:solidFill>
                  <a:schemeClr val="accent6"/>
                </a:solidFill>
              </a:rPr>
              <a:t>κατανόηση</a:t>
            </a:r>
            <a:r>
              <a:rPr lang="el-GR" sz="2400" dirty="0"/>
              <a:t> μαθημάτων</a:t>
            </a:r>
          </a:p>
          <a:p>
            <a:pPr lvl="1"/>
            <a:r>
              <a:rPr lang="el-GR" sz="2400" b="1" dirty="0">
                <a:solidFill>
                  <a:srgbClr val="7030A0"/>
                </a:solidFill>
              </a:rPr>
              <a:t>Ενίσχυση</a:t>
            </a:r>
            <a:r>
              <a:rPr lang="el-GR" sz="2400" dirty="0"/>
              <a:t> γλωσσικών δεξιοτήτων</a:t>
            </a:r>
          </a:p>
          <a:p>
            <a:pPr lvl="1"/>
            <a:r>
              <a:rPr lang="el-GR" sz="2400" b="1" dirty="0">
                <a:solidFill>
                  <a:srgbClr val="92D050"/>
                </a:solidFill>
              </a:rPr>
              <a:t>Δημιουργική έκφραση </a:t>
            </a:r>
            <a:r>
              <a:rPr lang="el-GR" sz="2400" dirty="0"/>
              <a:t>και </a:t>
            </a:r>
            <a:r>
              <a:rPr lang="el-GR" sz="2400" b="1" dirty="0">
                <a:solidFill>
                  <a:srgbClr val="00B0F0"/>
                </a:solidFill>
              </a:rPr>
              <a:t>κοινωνική ένταξη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463EE0C-3E11-0DB5-CB54-6BA4D61C30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86350" y="-1"/>
            <a:ext cx="4057650" cy="6858001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266700" dist="215900" dir="8580000" sx="90000" sy="90000" algn="t" rotWithShape="0">
              <a:srgbClr val="000000">
                <a:alpha val="3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A colorful text on a white background&#10;&#10;AI-generated content may be incorrect.">
            <a:extLst>
              <a:ext uri="{FF2B5EF4-FFF2-40B4-BE49-F238E27FC236}">
                <a16:creationId xmlns:a16="http://schemas.microsoft.com/office/drawing/2014/main" id="{A8CA811B-93AC-53AF-CFC5-49961A88A40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77" r="8259" b="1"/>
          <a:stretch>
            <a:fillRect/>
          </a:stretch>
        </p:blipFill>
        <p:spPr>
          <a:xfrm>
            <a:off x="5705908" y="1474568"/>
            <a:ext cx="2818534" cy="390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119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238</Words>
  <Application>Microsoft Office PowerPoint</Application>
  <PresentationFormat>On-screen Show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Τι είναι το ΔΡΑ.Σ.Ε.+</vt:lpstr>
      <vt:lpstr>Γενικά Στοιχεία</vt:lpstr>
      <vt:lpstr>Ενισχυτική Διδασκαλία (Πρωινός Χρόνος)</vt:lpstr>
      <vt:lpstr>Δημιουργική Απασχόληση (Απογευματινός Χρόνος)</vt:lpstr>
      <vt:lpstr>Υποδομές και Οφέλη</vt:lpstr>
      <vt:lpstr>Υποδομές και Οφέλη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User</dc:creator>
  <cp:keywords/>
  <dc:description>generated using python-pptx</dc:description>
  <cp:lastModifiedBy>Antonis Stylianou</cp:lastModifiedBy>
  <cp:revision>3</cp:revision>
  <dcterms:created xsi:type="dcterms:W3CDTF">2013-01-27T09:14:16Z</dcterms:created>
  <dcterms:modified xsi:type="dcterms:W3CDTF">2025-09-03T13:18:28Z</dcterms:modified>
  <cp:category/>
</cp:coreProperties>
</file>