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83" r:id="rId3"/>
    <p:sldId id="265" r:id="rId4"/>
    <p:sldId id="270" r:id="rId5"/>
    <p:sldId id="264" r:id="rId6"/>
    <p:sldId id="280" r:id="rId7"/>
    <p:sldId id="266" r:id="rId8"/>
    <p:sldId id="269" r:id="rId9"/>
    <p:sldId id="271" r:id="rId10"/>
    <p:sldId id="267" r:id="rId11"/>
    <p:sldId id="281" r:id="rId12"/>
    <p:sldId id="28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Αφροδίτη Κουλέντη" initials="AΚΚ"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C5FF"/>
    <a:srgbClr val="008AF2"/>
    <a:srgbClr val="8BE9FF"/>
    <a:srgbClr val="69D8FF"/>
    <a:srgbClr val="11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7AE5D4-8C9F-4E2A-82B3-746B4F8F9D9E}" v="44" dt="2025-09-04T14:47:37.577"/>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Μεσαίο στυλ 4 - Έμφαση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E3FDE45-AF77-4B5C-9715-49D594BDF05E}" styleName="Φωτεινό στυλ 1 - Έμφαση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261" autoAdjust="0"/>
  </p:normalViewPr>
  <p:slideViewPr>
    <p:cSldViewPr snapToGrid="0">
      <p:cViewPr varScale="1">
        <p:scale>
          <a:sx n="78" d="100"/>
          <a:sy n="78" d="100"/>
        </p:scale>
        <p:origin x="159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D6ECBB-D606-4866-B61E-78AF7E86AE76}"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x-none"/>
        </a:p>
      </dgm:t>
    </dgm:pt>
    <dgm:pt modelId="{8168F844-BF9F-4724-8BD7-46189E0A6BB8}">
      <dgm:prSet phldrT="[Text]" custT="1"/>
      <dgm:spPr/>
      <dgm:t>
        <a:bodyPr/>
        <a:lstStyle/>
        <a:p>
          <a:r>
            <a:rPr lang="el-GR" sz="2100" b="1" dirty="0"/>
            <a:t>15 </a:t>
          </a:r>
          <a:r>
            <a:rPr lang="el-GR" sz="2000" b="1" dirty="0"/>
            <a:t>Ιανουαρίου</a:t>
          </a:r>
          <a:r>
            <a:rPr lang="el-GR" sz="2100" b="1" dirty="0"/>
            <a:t> 202</a:t>
          </a:r>
          <a:r>
            <a:rPr lang="en-GB" sz="2100" b="1" dirty="0"/>
            <a:t>6</a:t>
          </a:r>
          <a:endParaRPr lang="x-none" sz="2100" b="1" dirty="0"/>
        </a:p>
      </dgm:t>
    </dgm:pt>
    <dgm:pt modelId="{11BAFC63-0AB3-4A74-BFCF-19E7A09CD7D6}" type="parTrans" cxnId="{003CC266-1AC8-4A4B-8FC8-5A929FCB88B6}">
      <dgm:prSet/>
      <dgm:spPr/>
      <dgm:t>
        <a:bodyPr/>
        <a:lstStyle/>
        <a:p>
          <a:endParaRPr lang="x-none"/>
        </a:p>
      </dgm:t>
    </dgm:pt>
    <dgm:pt modelId="{DD9A262E-9BA7-4C16-A21A-CAB138F54B4B}" type="sibTrans" cxnId="{003CC266-1AC8-4A4B-8FC8-5A929FCB88B6}">
      <dgm:prSet/>
      <dgm:spPr/>
      <dgm:t>
        <a:bodyPr/>
        <a:lstStyle/>
        <a:p>
          <a:endParaRPr lang="x-none"/>
        </a:p>
      </dgm:t>
    </dgm:pt>
    <dgm:pt modelId="{F649E760-0018-4D0D-B2B1-A1BE33F7C1B3}">
      <dgm:prSet phldrT="[Text]"/>
      <dgm:spPr/>
      <dgm:t>
        <a:bodyPr/>
        <a:lstStyle/>
        <a:p>
          <a:r>
            <a:rPr lang="el-GR" b="1" dirty="0"/>
            <a:t>16 Ιανουαρίου 202</a:t>
          </a:r>
          <a:r>
            <a:rPr lang="en-GB" b="1" dirty="0"/>
            <a:t>6</a:t>
          </a:r>
          <a:endParaRPr lang="x-none" b="1" dirty="0"/>
        </a:p>
      </dgm:t>
    </dgm:pt>
    <dgm:pt modelId="{CCFE129F-37AE-40F3-985C-D27940393C26}" type="parTrans" cxnId="{099BEC82-8992-4126-BCAB-D970DEB021CB}">
      <dgm:prSet/>
      <dgm:spPr/>
      <dgm:t>
        <a:bodyPr/>
        <a:lstStyle/>
        <a:p>
          <a:endParaRPr lang="x-none"/>
        </a:p>
      </dgm:t>
    </dgm:pt>
    <dgm:pt modelId="{5E5D5C31-6FC6-4503-8ADD-9CB9FBB4FA22}" type="sibTrans" cxnId="{099BEC82-8992-4126-BCAB-D970DEB021CB}">
      <dgm:prSet/>
      <dgm:spPr/>
      <dgm:t>
        <a:bodyPr/>
        <a:lstStyle/>
        <a:p>
          <a:endParaRPr lang="x-none"/>
        </a:p>
      </dgm:t>
    </dgm:pt>
    <dgm:pt modelId="{BF0DE43D-5813-4022-AFEC-61582791FCE6}">
      <dgm:prSet phldrT="[Text]"/>
      <dgm:spPr/>
      <dgm:t>
        <a:bodyPr/>
        <a:lstStyle/>
        <a:p>
          <a:r>
            <a:rPr lang="el-GR" b="1" dirty="0"/>
            <a:t>2</a:t>
          </a:r>
          <a:r>
            <a:rPr lang="en-GB" b="1" dirty="0"/>
            <a:t>2</a:t>
          </a:r>
          <a:r>
            <a:rPr lang="el-GR" b="1" dirty="0"/>
            <a:t> Μαΐου 202</a:t>
          </a:r>
          <a:r>
            <a:rPr lang="en-GB" b="1" dirty="0"/>
            <a:t>6</a:t>
          </a:r>
          <a:endParaRPr lang="x-none" b="1" dirty="0"/>
        </a:p>
      </dgm:t>
    </dgm:pt>
    <dgm:pt modelId="{9852529F-6120-4A56-85E5-89A73C2EBD83}" type="parTrans" cxnId="{55D7D354-3CC3-4442-A7CA-9C058B88D0F4}">
      <dgm:prSet/>
      <dgm:spPr/>
      <dgm:t>
        <a:bodyPr/>
        <a:lstStyle/>
        <a:p>
          <a:endParaRPr lang="x-none"/>
        </a:p>
      </dgm:t>
    </dgm:pt>
    <dgm:pt modelId="{FE543643-918F-49D3-94FD-4038906B3BD5}" type="sibTrans" cxnId="{55D7D354-3CC3-4442-A7CA-9C058B88D0F4}">
      <dgm:prSet/>
      <dgm:spPr/>
      <dgm:t>
        <a:bodyPr/>
        <a:lstStyle/>
        <a:p>
          <a:endParaRPr lang="x-none"/>
        </a:p>
      </dgm:t>
    </dgm:pt>
    <dgm:pt modelId="{5D73FC9E-0C56-41DD-B5BE-B9DF43F0B4BE}">
      <dgm:prSet phldrT="[Text]" custT="1"/>
      <dgm:spPr/>
      <dgm:t>
        <a:bodyPr/>
        <a:lstStyle/>
        <a:p>
          <a:r>
            <a:rPr lang="el-GR" sz="2000" b="1" dirty="0">
              <a:solidFill>
                <a:schemeClr val="tx1"/>
              </a:solidFill>
            </a:rPr>
            <a:t>ΕΞΕΤΑΣΤΙΚΗ ΠΕΡΙΟΔΟΣ  </a:t>
          </a:r>
          <a:endParaRPr lang="x-none" sz="2000" b="1" dirty="0">
            <a:solidFill>
              <a:schemeClr val="tx1"/>
            </a:solidFill>
          </a:endParaRPr>
        </a:p>
      </dgm:t>
    </dgm:pt>
    <dgm:pt modelId="{101EC2F4-0254-444C-A597-D10ABB467D3D}" type="parTrans" cxnId="{168380F0-CC29-4256-BAF9-576B52EE480B}">
      <dgm:prSet/>
      <dgm:spPr/>
      <dgm:t>
        <a:bodyPr/>
        <a:lstStyle/>
        <a:p>
          <a:endParaRPr lang="x-none"/>
        </a:p>
      </dgm:t>
    </dgm:pt>
    <dgm:pt modelId="{F0E2200F-33FC-4728-B618-88B68CE058C4}" type="sibTrans" cxnId="{168380F0-CC29-4256-BAF9-576B52EE480B}">
      <dgm:prSet/>
      <dgm:spPr/>
      <dgm:t>
        <a:bodyPr/>
        <a:lstStyle/>
        <a:p>
          <a:endParaRPr lang="x-none"/>
        </a:p>
      </dgm:t>
    </dgm:pt>
    <dgm:pt modelId="{09E04177-52E9-4C5A-831D-F1F1E9F5C071}">
      <dgm:prSet phldrT="[Text]"/>
      <dgm:spPr/>
      <dgm:t>
        <a:bodyPr/>
        <a:lstStyle/>
        <a:p>
          <a:r>
            <a:rPr lang="el-GR" b="1" dirty="0"/>
            <a:t>2</a:t>
          </a:r>
          <a:r>
            <a:rPr lang="en-GB" b="1" dirty="0"/>
            <a:t>5</a:t>
          </a:r>
          <a:r>
            <a:rPr lang="el-GR" b="1" dirty="0"/>
            <a:t> Μαΐου 202</a:t>
          </a:r>
          <a:r>
            <a:rPr lang="en-GB" b="1" dirty="0"/>
            <a:t>6</a:t>
          </a:r>
          <a:endParaRPr lang="x-none" b="1" dirty="0"/>
        </a:p>
      </dgm:t>
    </dgm:pt>
    <dgm:pt modelId="{A9E5D809-F4D1-4E26-AAB8-442FDAF844B3}" type="parTrans" cxnId="{14095010-50AC-4942-8766-7EA9A7AB792B}">
      <dgm:prSet/>
      <dgm:spPr/>
      <dgm:t>
        <a:bodyPr/>
        <a:lstStyle/>
        <a:p>
          <a:endParaRPr lang="x-none"/>
        </a:p>
      </dgm:t>
    </dgm:pt>
    <dgm:pt modelId="{95398005-9948-449B-86B2-D25DD3524867}" type="sibTrans" cxnId="{14095010-50AC-4942-8766-7EA9A7AB792B}">
      <dgm:prSet/>
      <dgm:spPr/>
      <dgm:t>
        <a:bodyPr/>
        <a:lstStyle/>
        <a:p>
          <a:endParaRPr lang="x-none"/>
        </a:p>
      </dgm:t>
    </dgm:pt>
    <dgm:pt modelId="{6D721312-9F4F-45B9-9C58-1396B10691B4}">
      <dgm:prSet phldrT="[Text]"/>
      <dgm:spPr/>
      <dgm:t>
        <a:bodyPr/>
        <a:lstStyle/>
        <a:p>
          <a:r>
            <a:rPr lang="el-GR" b="1" dirty="0"/>
            <a:t>04 Ιουνίου 202</a:t>
          </a:r>
          <a:r>
            <a:rPr lang="en-GB" b="1" dirty="0"/>
            <a:t>6</a:t>
          </a:r>
          <a:endParaRPr lang="x-none" b="1" dirty="0"/>
        </a:p>
      </dgm:t>
    </dgm:pt>
    <dgm:pt modelId="{3A2D27BA-9583-4D27-B546-FD831926ECFC}" type="parTrans" cxnId="{CAC6770E-EE23-4687-B511-E579A21C9412}">
      <dgm:prSet/>
      <dgm:spPr/>
      <dgm:t>
        <a:bodyPr/>
        <a:lstStyle/>
        <a:p>
          <a:endParaRPr lang="x-none"/>
        </a:p>
      </dgm:t>
    </dgm:pt>
    <dgm:pt modelId="{9DA934BD-F575-4018-83EE-7F230FA9D212}" type="sibTrans" cxnId="{CAC6770E-EE23-4687-B511-E579A21C9412}">
      <dgm:prSet/>
      <dgm:spPr/>
      <dgm:t>
        <a:bodyPr/>
        <a:lstStyle/>
        <a:p>
          <a:endParaRPr lang="x-none"/>
        </a:p>
      </dgm:t>
    </dgm:pt>
    <dgm:pt modelId="{B3724338-DA6B-40CD-9E4D-BCF92D6BF61C}">
      <dgm:prSet phldrT="[Text]" custT="1"/>
      <dgm:spPr/>
      <dgm:t>
        <a:bodyPr/>
        <a:lstStyle/>
        <a:p>
          <a:r>
            <a:rPr lang="el-GR" sz="2000" b="1" dirty="0">
              <a:solidFill>
                <a:schemeClr val="tx1"/>
              </a:solidFill>
            </a:rPr>
            <a:t>Β΄ ΤΕΤΡΑΜΗΝΟ</a:t>
          </a:r>
        </a:p>
        <a:p>
          <a:r>
            <a:rPr lang="el-GR" sz="1500" b="1" dirty="0">
              <a:solidFill>
                <a:schemeClr val="tx1"/>
              </a:solidFill>
            </a:rPr>
            <a:t>(ημέρα εκπαιδευτικού 1</a:t>
          </a:r>
          <a:r>
            <a:rPr lang="en-GB" sz="1500" b="1" dirty="0">
              <a:solidFill>
                <a:schemeClr val="tx1"/>
              </a:solidFill>
            </a:rPr>
            <a:t>0</a:t>
          </a:r>
          <a:r>
            <a:rPr lang="el-GR" sz="1500" b="1" dirty="0">
              <a:solidFill>
                <a:schemeClr val="tx1"/>
              </a:solidFill>
            </a:rPr>
            <a:t> Φεβρουαρίου 202</a:t>
          </a:r>
          <a:r>
            <a:rPr lang="en-GB" sz="1500" b="1" dirty="0">
              <a:solidFill>
                <a:schemeClr val="tx1"/>
              </a:solidFill>
            </a:rPr>
            <a:t>6</a:t>
          </a:r>
          <a:r>
            <a:rPr lang="el-GR" sz="1500" b="1" dirty="0">
              <a:solidFill>
                <a:schemeClr val="tx1"/>
              </a:solidFill>
            </a:rPr>
            <a:t>)</a:t>
          </a:r>
          <a:endParaRPr lang="x-none" sz="1500" b="1" dirty="0">
            <a:solidFill>
              <a:schemeClr val="tx1"/>
            </a:solidFill>
          </a:endParaRPr>
        </a:p>
      </dgm:t>
    </dgm:pt>
    <dgm:pt modelId="{B5A38418-A684-43DB-8863-C5ED9D3F622E}" type="sibTrans" cxnId="{2FCB6349-D7B1-492F-971E-A95642A93877}">
      <dgm:prSet/>
      <dgm:spPr/>
      <dgm:t>
        <a:bodyPr/>
        <a:lstStyle/>
        <a:p>
          <a:endParaRPr lang="x-none"/>
        </a:p>
      </dgm:t>
    </dgm:pt>
    <dgm:pt modelId="{0980686F-9387-4D05-BE64-03904EA77E34}" type="parTrans" cxnId="{2FCB6349-D7B1-492F-971E-A95642A93877}">
      <dgm:prSet/>
      <dgm:spPr/>
      <dgm:t>
        <a:bodyPr/>
        <a:lstStyle/>
        <a:p>
          <a:endParaRPr lang="x-none"/>
        </a:p>
      </dgm:t>
    </dgm:pt>
    <dgm:pt modelId="{8B8E73F4-33E5-4D9E-B051-2E5367BBC0DE}">
      <dgm:prSet phldrT="[Text]" custT="1"/>
      <dgm:spPr/>
      <dgm:t>
        <a:bodyPr/>
        <a:lstStyle/>
        <a:p>
          <a:r>
            <a:rPr lang="el-GR" sz="2000" b="1" dirty="0">
              <a:solidFill>
                <a:schemeClr val="tx1"/>
              </a:solidFill>
            </a:rPr>
            <a:t>Α΄ ΤΕΤΡΑΜΗΝΟ </a:t>
          </a:r>
        </a:p>
        <a:p>
          <a:r>
            <a:rPr lang="el-GR" sz="1500" b="1" dirty="0">
              <a:solidFill>
                <a:schemeClr val="tx1"/>
              </a:solidFill>
            </a:rPr>
            <a:t>(ημέρα εκπαιδευτικού 1</a:t>
          </a:r>
          <a:r>
            <a:rPr lang="en-GB" sz="1500" b="1" dirty="0">
              <a:solidFill>
                <a:schemeClr val="tx1"/>
              </a:solidFill>
            </a:rPr>
            <a:t>1</a:t>
          </a:r>
          <a:r>
            <a:rPr lang="el-GR" sz="1500" b="1" dirty="0">
              <a:solidFill>
                <a:schemeClr val="tx1"/>
              </a:solidFill>
            </a:rPr>
            <a:t> Δεκεμβρίου 202</a:t>
          </a:r>
          <a:r>
            <a:rPr lang="en-GB" sz="1500" b="1" dirty="0">
              <a:solidFill>
                <a:schemeClr val="tx1"/>
              </a:solidFill>
            </a:rPr>
            <a:t>5</a:t>
          </a:r>
          <a:r>
            <a:rPr lang="el-GR" sz="1500" b="1" dirty="0">
              <a:solidFill>
                <a:schemeClr val="tx1"/>
              </a:solidFill>
            </a:rPr>
            <a:t>) </a:t>
          </a:r>
          <a:endParaRPr lang="x-none" sz="1500" b="1" dirty="0">
            <a:solidFill>
              <a:schemeClr val="tx1"/>
            </a:solidFill>
          </a:endParaRPr>
        </a:p>
      </dgm:t>
    </dgm:pt>
    <dgm:pt modelId="{DE71AAE2-98ED-4356-B2D1-6E22E964BDC2}" type="sibTrans" cxnId="{6C1A0C14-EECE-49C9-9099-15CB8BF1C656}">
      <dgm:prSet/>
      <dgm:spPr/>
      <dgm:t>
        <a:bodyPr/>
        <a:lstStyle/>
        <a:p>
          <a:endParaRPr lang="x-none"/>
        </a:p>
      </dgm:t>
    </dgm:pt>
    <dgm:pt modelId="{14C1CFF0-FAD8-4364-B1D2-00D19E418DB1}" type="parTrans" cxnId="{6C1A0C14-EECE-49C9-9099-15CB8BF1C656}">
      <dgm:prSet/>
      <dgm:spPr/>
      <dgm:t>
        <a:bodyPr/>
        <a:lstStyle/>
        <a:p>
          <a:endParaRPr lang="x-none"/>
        </a:p>
      </dgm:t>
    </dgm:pt>
    <dgm:pt modelId="{0368149F-DB80-44F2-8F07-865C031C0B89}">
      <dgm:prSet phldrT="[Text]" custT="1"/>
      <dgm:spPr/>
      <dgm:t>
        <a:bodyPr/>
        <a:lstStyle/>
        <a:p>
          <a:r>
            <a:rPr lang="el-GR" sz="2400" b="1" dirty="0"/>
            <a:t>0</a:t>
          </a:r>
          <a:r>
            <a:rPr lang="en-GB" sz="2400" b="1" dirty="0"/>
            <a:t>5</a:t>
          </a:r>
          <a:r>
            <a:rPr lang="el-GR" sz="2400" b="1" dirty="0"/>
            <a:t> </a:t>
          </a:r>
          <a:r>
            <a:rPr lang="el-GR" sz="2000" b="1" dirty="0"/>
            <a:t>Σεπτεμβρίου</a:t>
          </a:r>
          <a:r>
            <a:rPr lang="el-GR" sz="2400" b="1" dirty="0"/>
            <a:t> 202</a:t>
          </a:r>
          <a:r>
            <a:rPr lang="en-GB" sz="2400" b="1" dirty="0"/>
            <a:t>5</a:t>
          </a:r>
          <a:endParaRPr lang="x-none" sz="2400" b="1" dirty="0"/>
        </a:p>
      </dgm:t>
    </dgm:pt>
    <dgm:pt modelId="{9D657AE6-07F2-4A54-8277-B3B2FBF0D6FA}" type="sibTrans" cxnId="{857F00E1-2D96-46CD-B38E-EE5259983488}">
      <dgm:prSet/>
      <dgm:spPr/>
      <dgm:t>
        <a:bodyPr/>
        <a:lstStyle/>
        <a:p>
          <a:endParaRPr lang="x-none"/>
        </a:p>
      </dgm:t>
    </dgm:pt>
    <dgm:pt modelId="{D8D7D0D4-D9A8-4F98-9682-688274705912}" type="parTrans" cxnId="{857F00E1-2D96-46CD-B38E-EE5259983488}">
      <dgm:prSet/>
      <dgm:spPr/>
      <dgm:t>
        <a:bodyPr/>
        <a:lstStyle/>
        <a:p>
          <a:endParaRPr lang="x-none"/>
        </a:p>
      </dgm:t>
    </dgm:pt>
    <dgm:pt modelId="{21C2AF90-6271-4E85-84C9-6AC3CC7518B3}" type="pres">
      <dgm:prSet presAssocID="{9DD6ECBB-D606-4866-B61E-78AF7E86AE76}" presName="Name0" presStyleCnt="0">
        <dgm:presLayoutVars>
          <dgm:dir/>
          <dgm:animLvl val="lvl"/>
          <dgm:resizeHandles val="exact"/>
        </dgm:presLayoutVars>
      </dgm:prSet>
      <dgm:spPr/>
    </dgm:pt>
    <dgm:pt modelId="{36569AA3-23B7-4C8C-884B-384177145706}" type="pres">
      <dgm:prSet presAssocID="{5D73FC9E-0C56-41DD-B5BE-B9DF43F0B4BE}" presName="boxAndChildren" presStyleCnt="0"/>
      <dgm:spPr/>
    </dgm:pt>
    <dgm:pt modelId="{26545594-2E11-4B41-A77E-6ADF62A8C638}" type="pres">
      <dgm:prSet presAssocID="{5D73FC9E-0C56-41DD-B5BE-B9DF43F0B4BE}" presName="parentTextBox" presStyleLbl="node1" presStyleIdx="0" presStyleCnt="3"/>
      <dgm:spPr/>
    </dgm:pt>
    <dgm:pt modelId="{235F6CDD-3180-4174-85E6-703651962AEA}" type="pres">
      <dgm:prSet presAssocID="{5D73FC9E-0C56-41DD-B5BE-B9DF43F0B4BE}" presName="entireBox" presStyleLbl="node1" presStyleIdx="0" presStyleCnt="3" custScaleY="157767"/>
      <dgm:spPr/>
    </dgm:pt>
    <dgm:pt modelId="{4E2CB3BA-A43E-44DA-8722-216EC9163E3F}" type="pres">
      <dgm:prSet presAssocID="{5D73FC9E-0C56-41DD-B5BE-B9DF43F0B4BE}" presName="descendantBox" presStyleCnt="0"/>
      <dgm:spPr/>
    </dgm:pt>
    <dgm:pt modelId="{86ED9C2C-F8D7-4C51-B004-DE3D20C93D8B}" type="pres">
      <dgm:prSet presAssocID="{09E04177-52E9-4C5A-831D-F1F1E9F5C071}" presName="childTextBox" presStyleLbl="fgAccFollowNode1" presStyleIdx="0" presStyleCnt="6">
        <dgm:presLayoutVars>
          <dgm:bulletEnabled val="1"/>
        </dgm:presLayoutVars>
      </dgm:prSet>
      <dgm:spPr/>
    </dgm:pt>
    <dgm:pt modelId="{62A24C89-9E30-46C5-ACB7-B3B7605F908B}" type="pres">
      <dgm:prSet presAssocID="{6D721312-9F4F-45B9-9C58-1396B10691B4}" presName="childTextBox" presStyleLbl="fgAccFollowNode1" presStyleIdx="1" presStyleCnt="6">
        <dgm:presLayoutVars>
          <dgm:bulletEnabled val="1"/>
        </dgm:presLayoutVars>
      </dgm:prSet>
      <dgm:spPr/>
    </dgm:pt>
    <dgm:pt modelId="{2A531287-4A0E-4BE1-9A61-650B29C5B915}" type="pres">
      <dgm:prSet presAssocID="{B5A38418-A684-43DB-8863-C5ED9D3F622E}" presName="sp" presStyleCnt="0"/>
      <dgm:spPr/>
    </dgm:pt>
    <dgm:pt modelId="{0E9E5270-1D0D-4BF0-9BE2-47084EC53ACC}" type="pres">
      <dgm:prSet presAssocID="{B3724338-DA6B-40CD-9E4D-BCF92D6BF61C}" presName="arrowAndChildren" presStyleCnt="0"/>
      <dgm:spPr/>
    </dgm:pt>
    <dgm:pt modelId="{A89B93E2-B7C8-4B25-84A6-81429AC72D7F}" type="pres">
      <dgm:prSet presAssocID="{B3724338-DA6B-40CD-9E4D-BCF92D6BF61C}" presName="parentTextArrow" presStyleLbl="node1" presStyleIdx="0" presStyleCnt="3"/>
      <dgm:spPr/>
    </dgm:pt>
    <dgm:pt modelId="{E77CB5DC-9EAC-4DB1-98CA-036EB117924E}" type="pres">
      <dgm:prSet presAssocID="{B3724338-DA6B-40CD-9E4D-BCF92D6BF61C}" presName="arrow" presStyleLbl="node1" presStyleIdx="1" presStyleCnt="3" custScaleY="173091"/>
      <dgm:spPr/>
    </dgm:pt>
    <dgm:pt modelId="{EF5A8E65-3CA8-4F81-A3FD-63683794162A}" type="pres">
      <dgm:prSet presAssocID="{B3724338-DA6B-40CD-9E4D-BCF92D6BF61C}" presName="descendantArrow" presStyleCnt="0"/>
      <dgm:spPr/>
    </dgm:pt>
    <dgm:pt modelId="{DF719EE1-3B9C-4C36-BA3E-CFA6667AC2BB}" type="pres">
      <dgm:prSet presAssocID="{F649E760-0018-4D0D-B2B1-A1BE33F7C1B3}" presName="childTextArrow" presStyleLbl="fgAccFollowNode1" presStyleIdx="2" presStyleCnt="6">
        <dgm:presLayoutVars>
          <dgm:bulletEnabled val="1"/>
        </dgm:presLayoutVars>
      </dgm:prSet>
      <dgm:spPr/>
    </dgm:pt>
    <dgm:pt modelId="{06C333DA-7046-4E1C-9226-BB7E98E145C0}" type="pres">
      <dgm:prSet presAssocID="{BF0DE43D-5813-4022-AFEC-61582791FCE6}" presName="childTextArrow" presStyleLbl="fgAccFollowNode1" presStyleIdx="3" presStyleCnt="6">
        <dgm:presLayoutVars>
          <dgm:bulletEnabled val="1"/>
        </dgm:presLayoutVars>
      </dgm:prSet>
      <dgm:spPr/>
    </dgm:pt>
    <dgm:pt modelId="{25396181-7F80-4818-8194-71AD1D490993}" type="pres">
      <dgm:prSet presAssocID="{DE71AAE2-98ED-4356-B2D1-6E22E964BDC2}" presName="sp" presStyleCnt="0"/>
      <dgm:spPr/>
    </dgm:pt>
    <dgm:pt modelId="{29E33E76-9EB9-4B73-958D-987CB70F765E}" type="pres">
      <dgm:prSet presAssocID="{8B8E73F4-33E5-4D9E-B051-2E5367BBC0DE}" presName="arrowAndChildren" presStyleCnt="0"/>
      <dgm:spPr/>
    </dgm:pt>
    <dgm:pt modelId="{90927E6A-306D-4235-8D50-589289B6FDD8}" type="pres">
      <dgm:prSet presAssocID="{8B8E73F4-33E5-4D9E-B051-2E5367BBC0DE}" presName="parentTextArrow" presStyleLbl="node1" presStyleIdx="1" presStyleCnt="3"/>
      <dgm:spPr/>
    </dgm:pt>
    <dgm:pt modelId="{133D5F0D-B67B-4C3E-ACF6-0E2F66ADE1DE}" type="pres">
      <dgm:prSet presAssocID="{8B8E73F4-33E5-4D9E-B051-2E5367BBC0DE}" presName="arrow" presStyleLbl="node1" presStyleIdx="2" presStyleCnt="3" custScaleY="174087"/>
      <dgm:spPr/>
    </dgm:pt>
    <dgm:pt modelId="{F3B8B638-CF61-4225-B7F8-1668BE345086}" type="pres">
      <dgm:prSet presAssocID="{8B8E73F4-33E5-4D9E-B051-2E5367BBC0DE}" presName="descendantArrow" presStyleCnt="0"/>
      <dgm:spPr/>
    </dgm:pt>
    <dgm:pt modelId="{C4698FF3-A2C9-4E2A-99FA-829EC2B56825}" type="pres">
      <dgm:prSet presAssocID="{0368149F-DB80-44F2-8F07-865C031C0B89}" presName="childTextArrow" presStyleLbl="fgAccFollowNode1" presStyleIdx="4" presStyleCnt="6">
        <dgm:presLayoutVars>
          <dgm:bulletEnabled val="1"/>
        </dgm:presLayoutVars>
      </dgm:prSet>
      <dgm:spPr/>
    </dgm:pt>
    <dgm:pt modelId="{76936890-4F6A-4F20-BA37-33DDA9A59CCE}" type="pres">
      <dgm:prSet presAssocID="{8168F844-BF9F-4724-8BD7-46189E0A6BB8}" presName="childTextArrow" presStyleLbl="fgAccFollowNode1" presStyleIdx="5" presStyleCnt="6">
        <dgm:presLayoutVars>
          <dgm:bulletEnabled val="1"/>
        </dgm:presLayoutVars>
      </dgm:prSet>
      <dgm:spPr/>
    </dgm:pt>
  </dgm:ptLst>
  <dgm:cxnLst>
    <dgm:cxn modelId="{CAC6770E-EE23-4687-B511-E579A21C9412}" srcId="{5D73FC9E-0C56-41DD-B5BE-B9DF43F0B4BE}" destId="{6D721312-9F4F-45B9-9C58-1396B10691B4}" srcOrd="1" destOrd="0" parTransId="{3A2D27BA-9583-4D27-B546-FD831926ECFC}" sibTransId="{9DA934BD-F575-4018-83EE-7F230FA9D212}"/>
    <dgm:cxn modelId="{14095010-50AC-4942-8766-7EA9A7AB792B}" srcId="{5D73FC9E-0C56-41DD-B5BE-B9DF43F0B4BE}" destId="{09E04177-52E9-4C5A-831D-F1F1E9F5C071}" srcOrd="0" destOrd="0" parTransId="{A9E5D809-F4D1-4E26-AAB8-442FDAF844B3}" sibTransId="{95398005-9948-449B-86B2-D25DD3524867}"/>
    <dgm:cxn modelId="{6C1A0C14-EECE-49C9-9099-15CB8BF1C656}" srcId="{9DD6ECBB-D606-4866-B61E-78AF7E86AE76}" destId="{8B8E73F4-33E5-4D9E-B051-2E5367BBC0DE}" srcOrd="0" destOrd="0" parTransId="{14C1CFF0-FAD8-4364-B1D2-00D19E418DB1}" sibTransId="{DE71AAE2-98ED-4356-B2D1-6E22E964BDC2}"/>
    <dgm:cxn modelId="{5482BF14-28A5-4161-A22D-840026797851}" type="presOf" srcId="{B3724338-DA6B-40CD-9E4D-BCF92D6BF61C}" destId="{A89B93E2-B7C8-4B25-84A6-81429AC72D7F}" srcOrd="0" destOrd="0" presId="urn:microsoft.com/office/officeart/2005/8/layout/process4"/>
    <dgm:cxn modelId="{20951E2B-F64B-4BEB-9A98-0B784FA1C853}" type="presOf" srcId="{F649E760-0018-4D0D-B2B1-A1BE33F7C1B3}" destId="{DF719EE1-3B9C-4C36-BA3E-CFA6667AC2BB}" srcOrd="0" destOrd="0" presId="urn:microsoft.com/office/officeart/2005/8/layout/process4"/>
    <dgm:cxn modelId="{E5F6CC3C-210F-46DF-9ED2-213FCE0A7310}" type="presOf" srcId="{0368149F-DB80-44F2-8F07-865C031C0B89}" destId="{C4698FF3-A2C9-4E2A-99FA-829EC2B56825}" srcOrd="0" destOrd="0" presId="urn:microsoft.com/office/officeart/2005/8/layout/process4"/>
    <dgm:cxn modelId="{003CC266-1AC8-4A4B-8FC8-5A929FCB88B6}" srcId="{8B8E73F4-33E5-4D9E-B051-2E5367BBC0DE}" destId="{8168F844-BF9F-4724-8BD7-46189E0A6BB8}" srcOrd="1" destOrd="0" parTransId="{11BAFC63-0AB3-4A74-BFCF-19E7A09CD7D6}" sibTransId="{DD9A262E-9BA7-4C16-A21A-CAB138F54B4B}"/>
    <dgm:cxn modelId="{2FCB6349-D7B1-492F-971E-A95642A93877}" srcId="{9DD6ECBB-D606-4866-B61E-78AF7E86AE76}" destId="{B3724338-DA6B-40CD-9E4D-BCF92D6BF61C}" srcOrd="1" destOrd="0" parTransId="{0980686F-9387-4D05-BE64-03904EA77E34}" sibTransId="{B5A38418-A684-43DB-8863-C5ED9D3F622E}"/>
    <dgm:cxn modelId="{AD7CDE4C-3C53-4C9D-896B-28FDB6D4A2F0}" type="presOf" srcId="{6D721312-9F4F-45B9-9C58-1396B10691B4}" destId="{62A24C89-9E30-46C5-ACB7-B3B7605F908B}" srcOrd="0" destOrd="0" presId="urn:microsoft.com/office/officeart/2005/8/layout/process4"/>
    <dgm:cxn modelId="{DC23B070-001D-4C63-8E11-D1B915050CB1}" type="presOf" srcId="{5D73FC9E-0C56-41DD-B5BE-B9DF43F0B4BE}" destId="{235F6CDD-3180-4174-85E6-703651962AEA}" srcOrd="1" destOrd="0" presId="urn:microsoft.com/office/officeart/2005/8/layout/process4"/>
    <dgm:cxn modelId="{55D7D354-3CC3-4442-A7CA-9C058B88D0F4}" srcId="{B3724338-DA6B-40CD-9E4D-BCF92D6BF61C}" destId="{BF0DE43D-5813-4022-AFEC-61582791FCE6}" srcOrd="1" destOrd="0" parTransId="{9852529F-6120-4A56-85E5-89A73C2EBD83}" sibTransId="{FE543643-918F-49D3-94FD-4038906B3BD5}"/>
    <dgm:cxn modelId="{1B1F8A7F-4C48-42C9-B785-638A3D71F679}" type="presOf" srcId="{5D73FC9E-0C56-41DD-B5BE-B9DF43F0B4BE}" destId="{26545594-2E11-4B41-A77E-6ADF62A8C638}" srcOrd="0" destOrd="0" presId="urn:microsoft.com/office/officeart/2005/8/layout/process4"/>
    <dgm:cxn modelId="{099BEC82-8992-4126-BCAB-D970DEB021CB}" srcId="{B3724338-DA6B-40CD-9E4D-BCF92D6BF61C}" destId="{F649E760-0018-4D0D-B2B1-A1BE33F7C1B3}" srcOrd="0" destOrd="0" parTransId="{CCFE129F-37AE-40F3-985C-D27940393C26}" sibTransId="{5E5D5C31-6FC6-4503-8ADD-9CB9FBB4FA22}"/>
    <dgm:cxn modelId="{9232718D-0A6E-448B-873D-DA24FFEF8619}" type="presOf" srcId="{8B8E73F4-33E5-4D9E-B051-2E5367BBC0DE}" destId="{133D5F0D-B67B-4C3E-ACF6-0E2F66ADE1DE}" srcOrd="1" destOrd="0" presId="urn:microsoft.com/office/officeart/2005/8/layout/process4"/>
    <dgm:cxn modelId="{A1DE08B0-AF66-4A6E-BCBF-FF0128362365}" type="presOf" srcId="{8168F844-BF9F-4724-8BD7-46189E0A6BB8}" destId="{76936890-4F6A-4F20-BA37-33DDA9A59CCE}" srcOrd="0" destOrd="0" presId="urn:microsoft.com/office/officeart/2005/8/layout/process4"/>
    <dgm:cxn modelId="{2664BDBA-5E1E-4AEC-88C2-EB99B4AC6911}" type="presOf" srcId="{9DD6ECBB-D606-4866-B61E-78AF7E86AE76}" destId="{21C2AF90-6271-4E85-84C9-6AC3CC7518B3}" srcOrd="0" destOrd="0" presId="urn:microsoft.com/office/officeart/2005/8/layout/process4"/>
    <dgm:cxn modelId="{F0B3EEDD-3B48-40DB-868C-7A3E46C307B9}" type="presOf" srcId="{8B8E73F4-33E5-4D9E-B051-2E5367BBC0DE}" destId="{90927E6A-306D-4235-8D50-589289B6FDD8}" srcOrd="0" destOrd="0" presId="urn:microsoft.com/office/officeart/2005/8/layout/process4"/>
    <dgm:cxn modelId="{857F00E1-2D96-46CD-B38E-EE5259983488}" srcId="{8B8E73F4-33E5-4D9E-B051-2E5367BBC0DE}" destId="{0368149F-DB80-44F2-8F07-865C031C0B89}" srcOrd="0" destOrd="0" parTransId="{D8D7D0D4-D9A8-4F98-9682-688274705912}" sibTransId="{9D657AE6-07F2-4A54-8277-B3B2FBF0D6FA}"/>
    <dgm:cxn modelId="{8A32B9E2-29E0-4804-B5C0-957B5B791BEA}" type="presOf" srcId="{BF0DE43D-5813-4022-AFEC-61582791FCE6}" destId="{06C333DA-7046-4E1C-9226-BB7E98E145C0}" srcOrd="0" destOrd="0" presId="urn:microsoft.com/office/officeart/2005/8/layout/process4"/>
    <dgm:cxn modelId="{168380F0-CC29-4256-BAF9-576B52EE480B}" srcId="{9DD6ECBB-D606-4866-B61E-78AF7E86AE76}" destId="{5D73FC9E-0C56-41DD-B5BE-B9DF43F0B4BE}" srcOrd="2" destOrd="0" parTransId="{101EC2F4-0254-444C-A597-D10ABB467D3D}" sibTransId="{F0E2200F-33FC-4728-B618-88B68CE058C4}"/>
    <dgm:cxn modelId="{E8DA2FF1-54B7-4538-B6E9-90D6A3AB3907}" type="presOf" srcId="{09E04177-52E9-4C5A-831D-F1F1E9F5C071}" destId="{86ED9C2C-F8D7-4C51-B004-DE3D20C93D8B}" srcOrd="0" destOrd="0" presId="urn:microsoft.com/office/officeart/2005/8/layout/process4"/>
    <dgm:cxn modelId="{87D9DDF5-CA3F-429A-B1FF-0977C67EC154}" type="presOf" srcId="{B3724338-DA6B-40CD-9E4D-BCF92D6BF61C}" destId="{E77CB5DC-9EAC-4DB1-98CA-036EB117924E}" srcOrd="1" destOrd="0" presId="urn:microsoft.com/office/officeart/2005/8/layout/process4"/>
    <dgm:cxn modelId="{F6242063-768E-4592-8615-BBBA906048BE}" type="presParOf" srcId="{21C2AF90-6271-4E85-84C9-6AC3CC7518B3}" destId="{36569AA3-23B7-4C8C-884B-384177145706}" srcOrd="0" destOrd="0" presId="urn:microsoft.com/office/officeart/2005/8/layout/process4"/>
    <dgm:cxn modelId="{74977DFC-A96B-4EE9-86F5-C3D057BF5400}" type="presParOf" srcId="{36569AA3-23B7-4C8C-884B-384177145706}" destId="{26545594-2E11-4B41-A77E-6ADF62A8C638}" srcOrd="0" destOrd="0" presId="urn:microsoft.com/office/officeart/2005/8/layout/process4"/>
    <dgm:cxn modelId="{EA133CB1-2DBE-4512-9EFE-83B52F1013CE}" type="presParOf" srcId="{36569AA3-23B7-4C8C-884B-384177145706}" destId="{235F6CDD-3180-4174-85E6-703651962AEA}" srcOrd="1" destOrd="0" presId="urn:microsoft.com/office/officeart/2005/8/layout/process4"/>
    <dgm:cxn modelId="{8587CA96-7A24-4925-97EA-159B44249A20}" type="presParOf" srcId="{36569AA3-23B7-4C8C-884B-384177145706}" destId="{4E2CB3BA-A43E-44DA-8722-216EC9163E3F}" srcOrd="2" destOrd="0" presId="urn:microsoft.com/office/officeart/2005/8/layout/process4"/>
    <dgm:cxn modelId="{F6391B82-9855-4689-9D01-1F510F3DE0BB}" type="presParOf" srcId="{4E2CB3BA-A43E-44DA-8722-216EC9163E3F}" destId="{86ED9C2C-F8D7-4C51-B004-DE3D20C93D8B}" srcOrd="0" destOrd="0" presId="urn:microsoft.com/office/officeart/2005/8/layout/process4"/>
    <dgm:cxn modelId="{6090CAC3-91B8-4525-A046-127FD3CEB41D}" type="presParOf" srcId="{4E2CB3BA-A43E-44DA-8722-216EC9163E3F}" destId="{62A24C89-9E30-46C5-ACB7-B3B7605F908B}" srcOrd="1" destOrd="0" presId="urn:microsoft.com/office/officeart/2005/8/layout/process4"/>
    <dgm:cxn modelId="{4B75A6E6-6279-495C-8D30-319A41D44079}" type="presParOf" srcId="{21C2AF90-6271-4E85-84C9-6AC3CC7518B3}" destId="{2A531287-4A0E-4BE1-9A61-650B29C5B915}" srcOrd="1" destOrd="0" presId="urn:microsoft.com/office/officeart/2005/8/layout/process4"/>
    <dgm:cxn modelId="{87389175-8512-42C7-93BF-CF99A7820ACA}" type="presParOf" srcId="{21C2AF90-6271-4E85-84C9-6AC3CC7518B3}" destId="{0E9E5270-1D0D-4BF0-9BE2-47084EC53ACC}" srcOrd="2" destOrd="0" presId="urn:microsoft.com/office/officeart/2005/8/layout/process4"/>
    <dgm:cxn modelId="{60452EDD-FBCC-4C58-AB1F-3778CFE54D37}" type="presParOf" srcId="{0E9E5270-1D0D-4BF0-9BE2-47084EC53ACC}" destId="{A89B93E2-B7C8-4B25-84A6-81429AC72D7F}" srcOrd="0" destOrd="0" presId="urn:microsoft.com/office/officeart/2005/8/layout/process4"/>
    <dgm:cxn modelId="{A16A990B-89B5-4C83-A4BF-D10713138AAA}" type="presParOf" srcId="{0E9E5270-1D0D-4BF0-9BE2-47084EC53ACC}" destId="{E77CB5DC-9EAC-4DB1-98CA-036EB117924E}" srcOrd="1" destOrd="0" presId="urn:microsoft.com/office/officeart/2005/8/layout/process4"/>
    <dgm:cxn modelId="{7F364479-9B4E-4C6B-A26D-B67736AB96FA}" type="presParOf" srcId="{0E9E5270-1D0D-4BF0-9BE2-47084EC53ACC}" destId="{EF5A8E65-3CA8-4F81-A3FD-63683794162A}" srcOrd="2" destOrd="0" presId="urn:microsoft.com/office/officeart/2005/8/layout/process4"/>
    <dgm:cxn modelId="{552D196A-FFE4-455D-8BA1-B915F25368D6}" type="presParOf" srcId="{EF5A8E65-3CA8-4F81-A3FD-63683794162A}" destId="{DF719EE1-3B9C-4C36-BA3E-CFA6667AC2BB}" srcOrd="0" destOrd="0" presId="urn:microsoft.com/office/officeart/2005/8/layout/process4"/>
    <dgm:cxn modelId="{A64DC3F2-28AF-4111-8328-833218AEB1CA}" type="presParOf" srcId="{EF5A8E65-3CA8-4F81-A3FD-63683794162A}" destId="{06C333DA-7046-4E1C-9226-BB7E98E145C0}" srcOrd="1" destOrd="0" presId="urn:microsoft.com/office/officeart/2005/8/layout/process4"/>
    <dgm:cxn modelId="{A787BBCB-53A7-4487-A88A-63CB332D283A}" type="presParOf" srcId="{21C2AF90-6271-4E85-84C9-6AC3CC7518B3}" destId="{25396181-7F80-4818-8194-71AD1D490993}" srcOrd="3" destOrd="0" presId="urn:microsoft.com/office/officeart/2005/8/layout/process4"/>
    <dgm:cxn modelId="{A4AEDF24-0F74-4A19-912E-CF6F3635CC60}" type="presParOf" srcId="{21C2AF90-6271-4E85-84C9-6AC3CC7518B3}" destId="{29E33E76-9EB9-4B73-958D-987CB70F765E}" srcOrd="4" destOrd="0" presId="urn:microsoft.com/office/officeart/2005/8/layout/process4"/>
    <dgm:cxn modelId="{322FA535-9A9B-4558-82D2-4CB282C2F0C3}" type="presParOf" srcId="{29E33E76-9EB9-4B73-958D-987CB70F765E}" destId="{90927E6A-306D-4235-8D50-589289B6FDD8}" srcOrd="0" destOrd="0" presId="urn:microsoft.com/office/officeart/2005/8/layout/process4"/>
    <dgm:cxn modelId="{3F4D9646-7DFE-478E-B662-77841BCD9A03}" type="presParOf" srcId="{29E33E76-9EB9-4B73-958D-987CB70F765E}" destId="{133D5F0D-B67B-4C3E-ACF6-0E2F66ADE1DE}" srcOrd="1" destOrd="0" presId="urn:microsoft.com/office/officeart/2005/8/layout/process4"/>
    <dgm:cxn modelId="{DBE89F6C-09FF-4AB3-A100-552150DAA248}" type="presParOf" srcId="{29E33E76-9EB9-4B73-958D-987CB70F765E}" destId="{F3B8B638-CF61-4225-B7F8-1668BE345086}" srcOrd="2" destOrd="0" presId="urn:microsoft.com/office/officeart/2005/8/layout/process4"/>
    <dgm:cxn modelId="{9DC5D6E9-43F4-4518-87AE-0FE4A561EBA9}" type="presParOf" srcId="{F3B8B638-CF61-4225-B7F8-1668BE345086}" destId="{C4698FF3-A2C9-4E2A-99FA-829EC2B56825}" srcOrd="0" destOrd="0" presId="urn:microsoft.com/office/officeart/2005/8/layout/process4"/>
    <dgm:cxn modelId="{04A5523B-0E58-4E88-B856-AFBAC3035AED}" type="presParOf" srcId="{F3B8B638-CF61-4225-B7F8-1668BE345086}" destId="{76936890-4F6A-4F20-BA37-33DDA9A59CCE}" srcOrd="1" destOrd="0" presId="urn:microsoft.com/office/officeart/2005/8/layout/process4"/>
  </dgm:cxnLst>
  <dgm:bg/>
  <dgm:whole>
    <a:ln>
      <a:solidFill>
        <a:schemeClr val="bg2">
          <a:lumMod val="1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C249A4-48F8-944C-9F56-CE097020FCAC}" type="doc">
      <dgm:prSet loTypeId="urn:microsoft.com/office/officeart/2005/8/layout/hList1" loCatId="" qsTypeId="urn:microsoft.com/office/officeart/2005/8/quickstyle/simple2" qsCatId="simple" csTypeId="urn:microsoft.com/office/officeart/2005/8/colors/colorful2" csCatId="colorful" phldr="1"/>
      <dgm:spPr/>
      <dgm:t>
        <a:bodyPr/>
        <a:lstStyle/>
        <a:p>
          <a:endParaRPr lang="en-GB"/>
        </a:p>
      </dgm:t>
    </dgm:pt>
    <dgm:pt modelId="{0B521D8B-40B7-4C4F-B0A8-AB498EC8D7A1}">
      <dgm:prSet phldrT="[Text]" custT="1"/>
      <dgm:spPr/>
      <dgm:t>
        <a:bodyPr/>
        <a:lstStyle/>
        <a:p>
          <a:r>
            <a:rPr lang="el-GR" sz="2400" dirty="0"/>
            <a:t>Α’ ΓΥΜΝΑΣΊΟΥ</a:t>
          </a:r>
          <a:endParaRPr lang="en-GB" sz="2400" dirty="0"/>
        </a:p>
      </dgm:t>
    </dgm:pt>
    <dgm:pt modelId="{E5FA96CA-617A-7B4B-BEB8-FC1093D81C81}" type="parTrans" cxnId="{C66DA481-BC68-CA4C-96E7-19ED55081774}">
      <dgm:prSet/>
      <dgm:spPr/>
      <dgm:t>
        <a:bodyPr/>
        <a:lstStyle/>
        <a:p>
          <a:endParaRPr lang="en-GB"/>
        </a:p>
      </dgm:t>
    </dgm:pt>
    <dgm:pt modelId="{253D4E0D-D017-3E4B-B778-62EC4FA2FB06}" type="sibTrans" cxnId="{C66DA481-BC68-CA4C-96E7-19ED55081774}">
      <dgm:prSet/>
      <dgm:spPr/>
      <dgm:t>
        <a:bodyPr/>
        <a:lstStyle/>
        <a:p>
          <a:endParaRPr lang="en-GB"/>
        </a:p>
      </dgm:t>
    </dgm:pt>
    <dgm:pt modelId="{E019DDA7-7765-4B44-99D2-E0CD32FA23E7}">
      <dgm:prSet phldrT="[Text]"/>
      <dgm:spPr/>
      <dgm:t>
        <a:bodyPr/>
        <a:lstStyle/>
        <a:p>
          <a:r>
            <a:rPr lang="el-GR" dirty="0"/>
            <a:t>Νέα Ελληνικά</a:t>
          </a:r>
          <a:endParaRPr lang="en-GB" dirty="0"/>
        </a:p>
      </dgm:t>
    </dgm:pt>
    <dgm:pt modelId="{4F58BB07-8108-224E-A8F0-B0C61CD169B4}" type="parTrans" cxnId="{FC66AD50-45B4-D341-8764-64AEFBE8A208}">
      <dgm:prSet/>
      <dgm:spPr/>
      <dgm:t>
        <a:bodyPr/>
        <a:lstStyle/>
        <a:p>
          <a:endParaRPr lang="en-GB"/>
        </a:p>
      </dgm:t>
    </dgm:pt>
    <dgm:pt modelId="{C0EE35E6-790C-9D42-9391-0E8892573912}" type="sibTrans" cxnId="{FC66AD50-45B4-D341-8764-64AEFBE8A208}">
      <dgm:prSet/>
      <dgm:spPr/>
      <dgm:t>
        <a:bodyPr/>
        <a:lstStyle/>
        <a:p>
          <a:endParaRPr lang="en-GB"/>
        </a:p>
      </dgm:t>
    </dgm:pt>
    <dgm:pt modelId="{5027E6FC-93E8-4B47-94B4-0BF723AB967A}">
      <dgm:prSet phldrT="[Text]"/>
      <dgm:spPr/>
      <dgm:t>
        <a:bodyPr/>
        <a:lstStyle/>
        <a:p>
          <a:r>
            <a:rPr lang="el-GR" dirty="0"/>
            <a:t>Μαθηματικά</a:t>
          </a:r>
          <a:endParaRPr lang="en-GB" dirty="0"/>
        </a:p>
      </dgm:t>
    </dgm:pt>
    <dgm:pt modelId="{5EAB1637-43D5-B147-A23C-E6ADED721394}" type="parTrans" cxnId="{21CEF498-9DC3-EC4A-8938-4FC956385BFC}">
      <dgm:prSet/>
      <dgm:spPr/>
      <dgm:t>
        <a:bodyPr/>
        <a:lstStyle/>
        <a:p>
          <a:endParaRPr lang="en-GB"/>
        </a:p>
      </dgm:t>
    </dgm:pt>
    <dgm:pt modelId="{11F9FD83-4048-7C49-9CCB-1DCC2A53360A}" type="sibTrans" cxnId="{21CEF498-9DC3-EC4A-8938-4FC956385BFC}">
      <dgm:prSet/>
      <dgm:spPr/>
      <dgm:t>
        <a:bodyPr/>
        <a:lstStyle/>
        <a:p>
          <a:endParaRPr lang="en-GB"/>
        </a:p>
      </dgm:t>
    </dgm:pt>
    <dgm:pt modelId="{1C23A1A3-806F-EE43-A014-1FEA189A2B9A}">
      <dgm:prSet phldrT="[Text]" custT="1"/>
      <dgm:spPr/>
      <dgm:t>
        <a:bodyPr/>
        <a:lstStyle/>
        <a:p>
          <a:r>
            <a:rPr lang="el-GR" sz="2400" dirty="0"/>
            <a:t>Β’ ΓΥΜΝΑΣΙΟΥ</a:t>
          </a:r>
          <a:endParaRPr lang="en-GB" sz="2400" dirty="0"/>
        </a:p>
      </dgm:t>
    </dgm:pt>
    <dgm:pt modelId="{D82E4B07-C31F-394C-A1AC-D99A49A1834F}" type="parTrans" cxnId="{50D79B6B-44A1-7D4A-930E-8DF18D055336}">
      <dgm:prSet/>
      <dgm:spPr/>
      <dgm:t>
        <a:bodyPr/>
        <a:lstStyle/>
        <a:p>
          <a:endParaRPr lang="en-GB"/>
        </a:p>
      </dgm:t>
    </dgm:pt>
    <dgm:pt modelId="{BB209BBC-9D0E-7A44-BA98-E8DC64B80583}" type="sibTrans" cxnId="{50D79B6B-44A1-7D4A-930E-8DF18D055336}">
      <dgm:prSet/>
      <dgm:spPr/>
      <dgm:t>
        <a:bodyPr/>
        <a:lstStyle/>
        <a:p>
          <a:endParaRPr lang="en-GB"/>
        </a:p>
      </dgm:t>
    </dgm:pt>
    <dgm:pt modelId="{831C32A0-B506-7E46-95A9-A8556979D703}">
      <dgm:prSet phldrT="[Text]"/>
      <dgm:spPr/>
      <dgm:t>
        <a:bodyPr/>
        <a:lstStyle/>
        <a:p>
          <a:r>
            <a:rPr lang="el-GR" dirty="0"/>
            <a:t>Νέα Ελληνικά</a:t>
          </a:r>
          <a:endParaRPr lang="en-GB" dirty="0"/>
        </a:p>
      </dgm:t>
    </dgm:pt>
    <dgm:pt modelId="{7B2DFDD6-B020-0349-BA24-2309C645A739}" type="parTrans" cxnId="{AF537B8A-8BCD-8942-9D42-EF543E6E7E57}">
      <dgm:prSet/>
      <dgm:spPr/>
      <dgm:t>
        <a:bodyPr/>
        <a:lstStyle/>
        <a:p>
          <a:endParaRPr lang="en-GB"/>
        </a:p>
      </dgm:t>
    </dgm:pt>
    <dgm:pt modelId="{F5628F8B-9EA5-8F48-AABF-D4EB75C4C945}" type="sibTrans" cxnId="{AF537B8A-8BCD-8942-9D42-EF543E6E7E57}">
      <dgm:prSet/>
      <dgm:spPr/>
      <dgm:t>
        <a:bodyPr/>
        <a:lstStyle/>
        <a:p>
          <a:endParaRPr lang="en-GB"/>
        </a:p>
      </dgm:t>
    </dgm:pt>
    <dgm:pt modelId="{934B5977-E69B-504F-BD6A-3E85DD3BF71A}">
      <dgm:prSet phldrT="[Text]" custT="1"/>
      <dgm:spPr/>
      <dgm:t>
        <a:bodyPr/>
        <a:lstStyle/>
        <a:p>
          <a:r>
            <a:rPr lang="el-GR" sz="2400" dirty="0"/>
            <a:t>Γ’ ΓΥΜΝΑΣΙΟΥ</a:t>
          </a:r>
          <a:endParaRPr lang="en-GB" sz="2400" dirty="0"/>
        </a:p>
      </dgm:t>
    </dgm:pt>
    <dgm:pt modelId="{59077008-ED37-2042-A592-DCC0F50B0578}" type="parTrans" cxnId="{2A179F5D-60A8-2E48-8B72-EE11CB748584}">
      <dgm:prSet/>
      <dgm:spPr/>
      <dgm:t>
        <a:bodyPr/>
        <a:lstStyle/>
        <a:p>
          <a:endParaRPr lang="en-GB"/>
        </a:p>
      </dgm:t>
    </dgm:pt>
    <dgm:pt modelId="{491E5B8E-26B6-7C43-BB71-1B4EEBD45ADD}" type="sibTrans" cxnId="{2A179F5D-60A8-2E48-8B72-EE11CB748584}">
      <dgm:prSet/>
      <dgm:spPr/>
      <dgm:t>
        <a:bodyPr/>
        <a:lstStyle/>
        <a:p>
          <a:endParaRPr lang="en-GB"/>
        </a:p>
      </dgm:t>
    </dgm:pt>
    <dgm:pt modelId="{69B30AA5-DB55-1C4E-A1AC-AEBB9CFC593F}">
      <dgm:prSet phldrT="[Text]"/>
      <dgm:spPr/>
      <dgm:t>
        <a:bodyPr/>
        <a:lstStyle/>
        <a:p>
          <a:r>
            <a:rPr lang="el-GR" dirty="0"/>
            <a:t>Νέα Ελληνικά</a:t>
          </a:r>
          <a:endParaRPr lang="en-GB" dirty="0"/>
        </a:p>
      </dgm:t>
    </dgm:pt>
    <dgm:pt modelId="{6EEBF57E-F38C-0A40-9990-24501BABB18C}" type="parTrans" cxnId="{F8F8908B-9004-EE4A-81EE-2C80A06245EF}">
      <dgm:prSet/>
      <dgm:spPr/>
      <dgm:t>
        <a:bodyPr/>
        <a:lstStyle/>
        <a:p>
          <a:endParaRPr lang="en-GB"/>
        </a:p>
      </dgm:t>
    </dgm:pt>
    <dgm:pt modelId="{ACB26D45-1831-AE4D-B292-760E9AFFD25D}" type="sibTrans" cxnId="{F8F8908B-9004-EE4A-81EE-2C80A06245EF}">
      <dgm:prSet/>
      <dgm:spPr/>
      <dgm:t>
        <a:bodyPr/>
        <a:lstStyle/>
        <a:p>
          <a:endParaRPr lang="en-GB"/>
        </a:p>
      </dgm:t>
    </dgm:pt>
    <dgm:pt modelId="{886BFF26-AE09-ED40-B5C2-1D387CE09BE6}">
      <dgm:prSet phldrT="[Text]"/>
      <dgm:spPr/>
      <dgm:t>
        <a:bodyPr/>
        <a:lstStyle/>
        <a:p>
          <a:r>
            <a:rPr lang="el-GR" dirty="0"/>
            <a:t>Μαθηματικά</a:t>
          </a:r>
          <a:endParaRPr lang="en-GB" dirty="0"/>
        </a:p>
      </dgm:t>
    </dgm:pt>
    <dgm:pt modelId="{2E863DDB-E687-8A44-8B47-58A9208DBF8C}" type="parTrans" cxnId="{0916E350-4178-2C48-8327-888E8E23D702}">
      <dgm:prSet/>
      <dgm:spPr/>
      <dgm:t>
        <a:bodyPr/>
        <a:lstStyle/>
        <a:p>
          <a:endParaRPr lang="en-GB"/>
        </a:p>
      </dgm:t>
    </dgm:pt>
    <dgm:pt modelId="{F2F2F48E-DE18-DE41-9F29-3A71833979C8}" type="sibTrans" cxnId="{0916E350-4178-2C48-8327-888E8E23D702}">
      <dgm:prSet/>
      <dgm:spPr/>
      <dgm:t>
        <a:bodyPr/>
        <a:lstStyle/>
        <a:p>
          <a:endParaRPr lang="en-GB"/>
        </a:p>
      </dgm:t>
    </dgm:pt>
    <dgm:pt modelId="{6AA06767-56FB-FA4B-95C3-08AC38AE002C}">
      <dgm:prSet phldrT="[Text]"/>
      <dgm:spPr/>
      <dgm:t>
        <a:bodyPr/>
        <a:lstStyle/>
        <a:p>
          <a:r>
            <a:rPr lang="el-GR" dirty="0"/>
            <a:t>Ιστορία</a:t>
          </a:r>
          <a:endParaRPr lang="en-GB" dirty="0"/>
        </a:p>
      </dgm:t>
    </dgm:pt>
    <dgm:pt modelId="{1B61431D-07D7-AE4B-A80B-7E4819BB7F81}" type="parTrans" cxnId="{5E121189-BC31-CF44-8F12-F889C709FAB5}">
      <dgm:prSet/>
      <dgm:spPr/>
      <dgm:t>
        <a:bodyPr/>
        <a:lstStyle/>
        <a:p>
          <a:endParaRPr lang="en-GB"/>
        </a:p>
      </dgm:t>
    </dgm:pt>
    <dgm:pt modelId="{F5E5C969-0987-6041-80BC-00D4824E0640}" type="sibTrans" cxnId="{5E121189-BC31-CF44-8F12-F889C709FAB5}">
      <dgm:prSet/>
      <dgm:spPr/>
      <dgm:t>
        <a:bodyPr/>
        <a:lstStyle/>
        <a:p>
          <a:endParaRPr lang="en-GB"/>
        </a:p>
      </dgm:t>
    </dgm:pt>
    <dgm:pt modelId="{32A04789-4067-3B4C-B9DC-F1BF6E93C347}">
      <dgm:prSet phldrT="[Text]"/>
      <dgm:spPr/>
      <dgm:t>
        <a:bodyPr/>
        <a:lstStyle/>
        <a:p>
          <a:r>
            <a:rPr lang="el-GR" dirty="0"/>
            <a:t>Φυσικά</a:t>
          </a:r>
          <a:endParaRPr lang="en-GB" dirty="0"/>
        </a:p>
      </dgm:t>
    </dgm:pt>
    <dgm:pt modelId="{9575D6B1-50DA-274C-9551-38878F2C32B8}" type="parTrans" cxnId="{43FFD4BC-4404-864C-9A7E-0C98A070A343}">
      <dgm:prSet/>
      <dgm:spPr/>
      <dgm:t>
        <a:bodyPr/>
        <a:lstStyle/>
        <a:p>
          <a:endParaRPr lang="en-GB"/>
        </a:p>
      </dgm:t>
    </dgm:pt>
    <dgm:pt modelId="{901B4C47-7566-5E41-8547-519EDC3CB663}" type="sibTrans" cxnId="{43FFD4BC-4404-864C-9A7E-0C98A070A343}">
      <dgm:prSet/>
      <dgm:spPr/>
      <dgm:t>
        <a:bodyPr/>
        <a:lstStyle/>
        <a:p>
          <a:endParaRPr lang="en-GB"/>
        </a:p>
      </dgm:t>
    </dgm:pt>
    <dgm:pt modelId="{3DFA02F8-FC8C-264A-BEE9-5B339208CD1D}">
      <dgm:prSet phldrT="[Text]"/>
      <dgm:spPr/>
      <dgm:t>
        <a:bodyPr/>
        <a:lstStyle/>
        <a:p>
          <a:pPr>
            <a:buFont typeface="Wingdings" pitchFamily="2" charset="2"/>
            <a:buChar char="Ø"/>
          </a:pPr>
          <a:r>
            <a:rPr lang="el-GR" dirty="0"/>
            <a:t>Φυσική </a:t>
          </a:r>
          <a:endParaRPr lang="en-GB" dirty="0"/>
        </a:p>
      </dgm:t>
    </dgm:pt>
    <dgm:pt modelId="{807BD091-1DAE-9F4D-B6EA-3228E17DC87F}" type="parTrans" cxnId="{F5B9C392-2AB3-474F-BDCF-597CD470440F}">
      <dgm:prSet/>
      <dgm:spPr/>
      <dgm:t>
        <a:bodyPr/>
        <a:lstStyle/>
        <a:p>
          <a:endParaRPr lang="en-GB"/>
        </a:p>
      </dgm:t>
    </dgm:pt>
    <dgm:pt modelId="{1B37069C-5459-9C4C-9099-26450C741CDF}" type="sibTrans" cxnId="{F5B9C392-2AB3-474F-BDCF-597CD470440F}">
      <dgm:prSet/>
      <dgm:spPr/>
      <dgm:t>
        <a:bodyPr/>
        <a:lstStyle/>
        <a:p>
          <a:endParaRPr lang="en-GB"/>
        </a:p>
      </dgm:t>
    </dgm:pt>
    <dgm:pt modelId="{FE619DAE-E1F6-8E47-8477-C6F1FCF43CEE}">
      <dgm:prSet phldrT="[Text]"/>
      <dgm:spPr/>
      <dgm:t>
        <a:bodyPr/>
        <a:lstStyle/>
        <a:p>
          <a:pPr>
            <a:buFont typeface="Wingdings" pitchFamily="2" charset="2"/>
            <a:buChar char="Ø"/>
          </a:pPr>
          <a:r>
            <a:rPr lang="el-GR" dirty="0"/>
            <a:t>Βιολογία </a:t>
          </a:r>
          <a:endParaRPr lang="en-GB" dirty="0"/>
        </a:p>
      </dgm:t>
    </dgm:pt>
    <dgm:pt modelId="{52FDF411-3BD7-C84D-B519-74B15836A4E8}" type="parTrans" cxnId="{A4EC3D22-4C4D-2947-B515-C31EA5622451}">
      <dgm:prSet/>
      <dgm:spPr/>
      <dgm:t>
        <a:bodyPr/>
        <a:lstStyle/>
        <a:p>
          <a:endParaRPr lang="en-GB"/>
        </a:p>
      </dgm:t>
    </dgm:pt>
    <dgm:pt modelId="{D15605FD-E5B4-EC4B-A2A7-13EEADCDD285}" type="sibTrans" cxnId="{A4EC3D22-4C4D-2947-B515-C31EA5622451}">
      <dgm:prSet/>
      <dgm:spPr/>
      <dgm:t>
        <a:bodyPr/>
        <a:lstStyle/>
        <a:p>
          <a:endParaRPr lang="en-GB"/>
        </a:p>
      </dgm:t>
    </dgm:pt>
    <dgm:pt modelId="{1CA13DE2-BD5E-3340-B990-72BA4ECAB47A}">
      <dgm:prSet/>
      <dgm:spPr/>
      <dgm:t>
        <a:bodyPr/>
        <a:lstStyle/>
        <a:p>
          <a:r>
            <a:rPr lang="el-GR" dirty="0"/>
            <a:t>Μαθηματικά</a:t>
          </a:r>
          <a:endParaRPr lang="en-GB" dirty="0"/>
        </a:p>
      </dgm:t>
    </dgm:pt>
    <dgm:pt modelId="{A3FA55D7-7680-E24B-AA47-29FA102EE652}" type="parTrans" cxnId="{30AC67D1-38B9-A441-8473-433D65CFBD68}">
      <dgm:prSet/>
      <dgm:spPr/>
      <dgm:t>
        <a:bodyPr/>
        <a:lstStyle/>
        <a:p>
          <a:endParaRPr lang="en-GB"/>
        </a:p>
      </dgm:t>
    </dgm:pt>
    <dgm:pt modelId="{A3AC8A73-0A87-9947-A6F5-71EB58A17770}" type="sibTrans" cxnId="{30AC67D1-38B9-A441-8473-433D65CFBD68}">
      <dgm:prSet/>
      <dgm:spPr/>
      <dgm:t>
        <a:bodyPr/>
        <a:lstStyle/>
        <a:p>
          <a:endParaRPr lang="en-GB"/>
        </a:p>
      </dgm:t>
    </dgm:pt>
    <dgm:pt modelId="{1C9ABAFD-0D3B-A949-86B4-5DA10E39796A}">
      <dgm:prSet/>
      <dgm:spPr/>
      <dgm:t>
        <a:bodyPr/>
        <a:lstStyle/>
        <a:p>
          <a:r>
            <a:rPr lang="el-GR" dirty="0"/>
            <a:t>Ιστορία</a:t>
          </a:r>
          <a:endParaRPr lang="en-GB" dirty="0"/>
        </a:p>
      </dgm:t>
    </dgm:pt>
    <dgm:pt modelId="{31581F5D-F191-8C48-B1D2-4C593FDB08FF}" type="parTrans" cxnId="{BDB43F63-B0FC-484D-94ED-1D5713DF55E0}">
      <dgm:prSet/>
      <dgm:spPr/>
      <dgm:t>
        <a:bodyPr/>
        <a:lstStyle/>
        <a:p>
          <a:endParaRPr lang="en-GB"/>
        </a:p>
      </dgm:t>
    </dgm:pt>
    <dgm:pt modelId="{2915B582-E859-D140-A599-9CA5817D1995}" type="sibTrans" cxnId="{BDB43F63-B0FC-484D-94ED-1D5713DF55E0}">
      <dgm:prSet/>
      <dgm:spPr/>
      <dgm:t>
        <a:bodyPr/>
        <a:lstStyle/>
        <a:p>
          <a:endParaRPr lang="en-GB"/>
        </a:p>
      </dgm:t>
    </dgm:pt>
    <dgm:pt modelId="{2CA190A1-09DE-E540-A274-B19152954384}">
      <dgm:prSet/>
      <dgm:spPr/>
      <dgm:t>
        <a:bodyPr/>
        <a:lstStyle/>
        <a:p>
          <a:r>
            <a:rPr lang="el-GR" dirty="0"/>
            <a:t>Φυσικά</a:t>
          </a:r>
          <a:endParaRPr lang="en-GB" dirty="0"/>
        </a:p>
      </dgm:t>
    </dgm:pt>
    <dgm:pt modelId="{DCF9BB0C-8873-8841-964D-2FBAAC2951B7}" type="parTrans" cxnId="{B2568E0F-C437-1045-9789-2D12FD034952}">
      <dgm:prSet/>
      <dgm:spPr/>
      <dgm:t>
        <a:bodyPr/>
        <a:lstStyle/>
        <a:p>
          <a:endParaRPr lang="en-GB"/>
        </a:p>
      </dgm:t>
    </dgm:pt>
    <dgm:pt modelId="{4A9501B5-384F-5545-8297-BBFD78F81C8F}" type="sibTrans" cxnId="{B2568E0F-C437-1045-9789-2D12FD034952}">
      <dgm:prSet/>
      <dgm:spPr/>
      <dgm:t>
        <a:bodyPr/>
        <a:lstStyle/>
        <a:p>
          <a:endParaRPr lang="en-GB"/>
        </a:p>
      </dgm:t>
    </dgm:pt>
    <dgm:pt modelId="{FBAE551D-6ECA-C24E-9CC7-CB044F3F6EE8}">
      <dgm:prSet/>
      <dgm:spPr/>
      <dgm:t>
        <a:bodyPr/>
        <a:lstStyle/>
        <a:p>
          <a:pPr>
            <a:buFont typeface="Wingdings" pitchFamily="2" charset="2"/>
            <a:buChar char="Ø"/>
          </a:pPr>
          <a:r>
            <a:rPr lang="el-GR" dirty="0"/>
            <a:t>Φυσική </a:t>
          </a:r>
          <a:endParaRPr lang="en-GB" dirty="0"/>
        </a:p>
      </dgm:t>
    </dgm:pt>
    <dgm:pt modelId="{3504B3C4-2E02-2F46-82F8-4D612F807DD7}" type="parTrans" cxnId="{014136FD-D9C4-374F-B031-18B6A51E1C28}">
      <dgm:prSet/>
      <dgm:spPr/>
      <dgm:t>
        <a:bodyPr/>
        <a:lstStyle/>
        <a:p>
          <a:endParaRPr lang="en-GB"/>
        </a:p>
      </dgm:t>
    </dgm:pt>
    <dgm:pt modelId="{E12EFE32-E084-E347-BCAF-5722EA0A8104}" type="sibTrans" cxnId="{014136FD-D9C4-374F-B031-18B6A51E1C28}">
      <dgm:prSet/>
      <dgm:spPr/>
      <dgm:t>
        <a:bodyPr/>
        <a:lstStyle/>
        <a:p>
          <a:endParaRPr lang="en-GB"/>
        </a:p>
      </dgm:t>
    </dgm:pt>
    <dgm:pt modelId="{2425DDCF-2901-AA40-84BF-3823E513E500}">
      <dgm:prSet/>
      <dgm:spPr/>
      <dgm:t>
        <a:bodyPr/>
        <a:lstStyle/>
        <a:p>
          <a:pPr>
            <a:buFont typeface="Wingdings" pitchFamily="2" charset="2"/>
            <a:buChar char="Ø"/>
          </a:pPr>
          <a:r>
            <a:rPr lang="el-GR" dirty="0"/>
            <a:t>Χημεία </a:t>
          </a:r>
          <a:endParaRPr lang="en-GB" dirty="0"/>
        </a:p>
      </dgm:t>
    </dgm:pt>
    <dgm:pt modelId="{78295197-6CDA-2746-8C00-E29104267282}" type="parTrans" cxnId="{30879254-B41A-8241-9DE5-6E5D022457B4}">
      <dgm:prSet/>
      <dgm:spPr/>
      <dgm:t>
        <a:bodyPr/>
        <a:lstStyle/>
        <a:p>
          <a:endParaRPr lang="en-GB"/>
        </a:p>
      </dgm:t>
    </dgm:pt>
    <dgm:pt modelId="{591D050B-F658-C947-A9D3-40E41F7DE903}" type="sibTrans" cxnId="{30879254-B41A-8241-9DE5-6E5D022457B4}">
      <dgm:prSet/>
      <dgm:spPr/>
      <dgm:t>
        <a:bodyPr/>
        <a:lstStyle/>
        <a:p>
          <a:endParaRPr lang="en-GB"/>
        </a:p>
      </dgm:t>
    </dgm:pt>
    <dgm:pt modelId="{6F0635CB-9521-C84B-BC11-4FE114BD5E8F}">
      <dgm:prSet/>
      <dgm:spPr/>
      <dgm:t>
        <a:bodyPr/>
        <a:lstStyle/>
        <a:p>
          <a:pPr>
            <a:buFont typeface="Wingdings" pitchFamily="2" charset="2"/>
            <a:buChar char="Ø"/>
          </a:pPr>
          <a:r>
            <a:rPr lang="el-GR" dirty="0"/>
            <a:t>Βιολογία </a:t>
          </a:r>
          <a:endParaRPr lang="en-GB" dirty="0"/>
        </a:p>
      </dgm:t>
    </dgm:pt>
    <dgm:pt modelId="{38C76E49-D3AD-B447-B686-9020F7511149}" type="parTrans" cxnId="{33B2E9B3-4C4F-5E45-8A06-1C20DC26E242}">
      <dgm:prSet/>
      <dgm:spPr/>
      <dgm:t>
        <a:bodyPr/>
        <a:lstStyle/>
        <a:p>
          <a:endParaRPr lang="en-GB"/>
        </a:p>
      </dgm:t>
    </dgm:pt>
    <dgm:pt modelId="{EE97A467-937D-ED4E-906F-89FBC80F6985}" type="sibTrans" cxnId="{33B2E9B3-4C4F-5E45-8A06-1C20DC26E242}">
      <dgm:prSet/>
      <dgm:spPr/>
      <dgm:t>
        <a:bodyPr/>
        <a:lstStyle/>
        <a:p>
          <a:endParaRPr lang="en-GB"/>
        </a:p>
      </dgm:t>
    </dgm:pt>
    <dgm:pt modelId="{809A47D9-6873-DC4A-8E4C-EE990E7F4CB2}">
      <dgm:prSet phldrT="[Text]"/>
      <dgm:spPr/>
      <dgm:t>
        <a:bodyPr/>
        <a:lstStyle/>
        <a:p>
          <a:pPr>
            <a:buFont typeface="Wingdings" pitchFamily="2" charset="2"/>
            <a:buChar char="Ø"/>
          </a:pPr>
          <a:r>
            <a:rPr lang="el-GR" dirty="0"/>
            <a:t>Χημεία </a:t>
          </a:r>
          <a:endParaRPr lang="en-GB" dirty="0"/>
        </a:p>
      </dgm:t>
    </dgm:pt>
    <dgm:pt modelId="{67D94F92-94CF-0C49-81DC-EFAE066728A4}" type="sibTrans" cxnId="{C794C69D-7EB0-1749-9E58-55AF3E72D3AB}">
      <dgm:prSet/>
      <dgm:spPr/>
      <dgm:t>
        <a:bodyPr/>
        <a:lstStyle/>
        <a:p>
          <a:endParaRPr lang="en-GB"/>
        </a:p>
      </dgm:t>
    </dgm:pt>
    <dgm:pt modelId="{0C8C031B-2B84-9244-9DEE-B9702508B38F}" type="parTrans" cxnId="{C794C69D-7EB0-1749-9E58-55AF3E72D3AB}">
      <dgm:prSet/>
      <dgm:spPr/>
      <dgm:t>
        <a:bodyPr/>
        <a:lstStyle/>
        <a:p>
          <a:endParaRPr lang="en-GB"/>
        </a:p>
      </dgm:t>
    </dgm:pt>
    <dgm:pt modelId="{9FACD900-2BC8-D143-8814-E800193C157B}" type="pres">
      <dgm:prSet presAssocID="{B9C249A4-48F8-944C-9F56-CE097020FCAC}" presName="Name0" presStyleCnt="0">
        <dgm:presLayoutVars>
          <dgm:dir/>
          <dgm:animLvl val="lvl"/>
          <dgm:resizeHandles val="exact"/>
        </dgm:presLayoutVars>
      </dgm:prSet>
      <dgm:spPr/>
    </dgm:pt>
    <dgm:pt modelId="{C233FE1D-843F-554C-849C-D9082E67E3C0}" type="pres">
      <dgm:prSet presAssocID="{0B521D8B-40B7-4C4F-B0A8-AB498EC8D7A1}" presName="composite" presStyleCnt="0"/>
      <dgm:spPr/>
    </dgm:pt>
    <dgm:pt modelId="{8EA25D30-F037-704A-9192-9DC1C8E9F9EE}" type="pres">
      <dgm:prSet presAssocID="{0B521D8B-40B7-4C4F-B0A8-AB498EC8D7A1}" presName="parTx" presStyleLbl="alignNode1" presStyleIdx="0" presStyleCnt="3" custLinFactNeighborX="-5610" custLinFactNeighborY="1633">
        <dgm:presLayoutVars>
          <dgm:chMax val="0"/>
          <dgm:chPref val="0"/>
          <dgm:bulletEnabled val="1"/>
        </dgm:presLayoutVars>
      </dgm:prSet>
      <dgm:spPr/>
    </dgm:pt>
    <dgm:pt modelId="{29D79503-44DC-0742-A0A3-B70B5A3F0434}" type="pres">
      <dgm:prSet presAssocID="{0B521D8B-40B7-4C4F-B0A8-AB498EC8D7A1}" presName="desTx" presStyleLbl="alignAccFollowNode1" presStyleIdx="0" presStyleCnt="3">
        <dgm:presLayoutVars>
          <dgm:bulletEnabled val="1"/>
        </dgm:presLayoutVars>
      </dgm:prSet>
      <dgm:spPr/>
    </dgm:pt>
    <dgm:pt modelId="{C8583FEF-08D3-6F48-B3A6-AC0484BA0182}" type="pres">
      <dgm:prSet presAssocID="{253D4E0D-D017-3E4B-B778-62EC4FA2FB06}" presName="space" presStyleCnt="0"/>
      <dgm:spPr/>
    </dgm:pt>
    <dgm:pt modelId="{157302F4-3F11-C640-8768-A87797977F60}" type="pres">
      <dgm:prSet presAssocID="{1C23A1A3-806F-EE43-A014-1FEA189A2B9A}" presName="composite" presStyleCnt="0"/>
      <dgm:spPr/>
    </dgm:pt>
    <dgm:pt modelId="{F5225F5B-4011-F649-B7C6-73E4EB876ED1}" type="pres">
      <dgm:prSet presAssocID="{1C23A1A3-806F-EE43-A014-1FEA189A2B9A}" presName="parTx" presStyleLbl="alignNode1" presStyleIdx="1" presStyleCnt="3">
        <dgm:presLayoutVars>
          <dgm:chMax val="0"/>
          <dgm:chPref val="0"/>
          <dgm:bulletEnabled val="1"/>
        </dgm:presLayoutVars>
      </dgm:prSet>
      <dgm:spPr/>
    </dgm:pt>
    <dgm:pt modelId="{E5B0408F-BA71-C548-B298-65BD0E6D9017}" type="pres">
      <dgm:prSet presAssocID="{1C23A1A3-806F-EE43-A014-1FEA189A2B9A}" presName="desTx" presStyleLbl="alignAccFollowNode1" presStyleIdx="1" presStyleCnt="3">
        <dgm:presLayoutVars>
          <dgm:bulletEnabled val="1"/>
        </dgm:presLayoutVars>
      </dgm:prSet>
      <dgm:spPr/>
    </dgm:pt>
    <dgm:pt modelId="{8748FEF6-2CA4-2843-8EC0-6263E995F260}" type="pres">
      <dgm:prSet presAssocID="{BB209BBC-9D0E-7A44-BA98-E8DC64B80583}" presName="space" presStyleCnt="0"/>
      <dgm:spPr/>
    </dgm:pt>
    <dgm:pt modelId="{C817A898-C4B5-6C43-8D42-C75D0CD74BBD}" type="pres">
      <dgm:prSet presAssocID="{934B5977-E69B-504F-BD6A-3E85DD3BF71A}" presName="composite" presStyleCnt="0"/>
      <dgm:spPr/>
    </dgm:pt>
    <dgm:pt modelId="{6F4AB592-FABE-6241-8877-C8E1DBBC45FD}" type="pres">
      <dgm:prSet presAssocID="{934B5977-E69B-504F-BD6A-3E85DD3BF71A}" presName="parTx" presStyleLbl="alignNode1" presStyleIdx="2" presStyleCnt="3">
        <dgm:presLayoutVars>
          <dgm:chMax val="0"/>
          <dgm:chPref val="0"/>
          <dgm:bulletEnabled val="1"/>
        </dgm:presLayoutVars>
      </dgm:prSet>
      <dgm:spPr/>
    </dgm:pt>
    <dgm:pt modelId="{36CABD23-2B5E-5441-A026-6794CC47B6F2}" type="pres">
      <dgm:prSet presAssocID="{934B5977-E69B-504F-BD6A-3E85DD3BF71A}" presName="desTx" presStyleLbl="alignAccFollowNode1" presStyleIdx="2" presStyleCnt="3">
        <dgm:presLayoutVars>
          <dgm:bulletEnabled val="1"/>
        </dgm:presLayoutVars>
      </dgm:prSet>
      <dgm:spPr/>
    </dgm:pt>
  </dgm:ptLst>
  <dgm:cxnLst>
    <dgm:cxn modelId="{90726002-0CC4-47BA-A319-297E81833E17}" type="presOf" srcId="{831C32A0-B506-7E46-95A9-A8556979D703}" destId="{E5B0408F-BA71-C548-B298-65BD0E6D9017}" srcOrd="0" destOrd="0" presId="urn:microsoft.com/office/officeart/2005/8/layout/hList1"/>
    <dgm:cxn modelId="{92B1C704-139F-436C-8B4E-DE8E7B07F8BB}" type="presOf" srcId="{1C9ABAFD-0D3B-A949-86B4-5DA10E39796A}" destId="{36CABD23-2B5E-5441-A026-6794CC47B6F2}" srcOrd="0" destOrd="2" presId="urn:microsoft.com/office/officeart/2005/8/layout/hList1"/>
    <dgm:cxn modelId="{51449D05-5F3E-4244-AC7E-E530BDAE63DC}" type="presOf" srcId="{6F0635CB-9521-C84B-BC11-4FE114BD5E8F}" destId="{36CABD23-2B5E-5441-A026-6794CC47B6F2}" srcOrd="0" destOrd="6" presId="urn:microsoft.com/office/officeart/2005/8/layout/hList1"/>
    <dgm:cxn modelId="{B2568E0F-C437-1045-9789-2D12FD034952}" srcId="{934B5977-E69B-504F-BD6A-3E85DD3BF71A}" destId="{2CA190A1-09DE-E540-A274-B19152954384}" srcOrd="3" destOrd="0" parTransId="{DCF9BB0C-8873-8841-964D-2FBAAC2951B7}" sibTransId="{4A9501B5-384F-5545-8297-BBFD78F81C8F}"/>
    <dgm:cxn modelId="{44D9C80F-A61B-41D7-8F0E-E33CF9440D9D}" type="presOf" srcId="{886BFF26-AE09-ED40-B5C2-1D387CE09BE6}" destId="{E5B0408F-BA71-C548-B298-65BD0E6D9017}" srcOrd="0" destOrd="1" presId="urn:microsoft.com/office/officeart/2005/8/layout/hList1"/>
    <dgm:cxn modelId="{A4EC3D22-4C4D-2947-B515-C31EA5622451}" srcId="{32A04789-4067-3B4C-B9DC-F1BF6E93C347}" destId="{FE619DAE-E1F6-8E47-8477-C6F1FCF43CEE}" srcOrd="2" destOrd="0" parTransId="{52FDF411-3BD7-C84D-B519-74B15836A4E8}" sibTransId="{D15605FD-E5B4-EC4B-A2A7-13EEADCDD285}"/>
    <dgm:cxn modelId="{7B4F5E27-4657-4FB2-9A2A-34B76DB70EA5}" type="presOf" srcId="{3DFA02F8-FC8C-264A-BEE9-5B339208CD1D}" destId="{E5B0408F-BA71-C548-B298-65BD0E6D9017}" srcOrd="0" destOrd="4" presId="urn:microsoft.com/office/officeart/2005/8/layout/hList1"/>
    <dgm:cxn modelId="{8D16A839-312F-4FEB-B5B2-BDFFD0EA6C69}" type="presOf" srcId="{FE619DAE-E1F6-8E47-8477-C6F1FCF43CEE}" destId="{E5B0408F-BA71-C548-B298-65BD0E6D9017}" srcOrd="0" destOrd="6" presId="urn:microsoft.com/office/officeart/2005/8/layout/hList1"/>
    <dgm:cxn modelId="{FFD1153F-5128-4E7D-A907-09CAE0331D63}" type="presOf" srcId="{934B5977-E69B-504F-BD6A-3E85DD3BF71A}" destId="{6F4AB592-FABE-6241-8877-C8E1DBBC45FD}" srcOrd="0" destOrd="0" presId="urn:microsoft.com/office/officeart/2005/8/layout/hList1"/>
    <dgm:cxn modelId="{44327340-1D4E-4550-8C60-B42386056C89}" type="presOf" srcId="{B9C249A4-48F8-944C-9F56-CE097020FCAC}" destId="{9FACD900-2BC8-D143-8814-E800193C157B}" srcOrd="0" destOrd="0" presId="urn:microsoft.com/office/officeart/2005/8/layout/hList1"/>
    <dgm:cxn modelId="{2A179F5D-60A8-2E48-8B72-EE11CB748584}" srcId="{B9C249A4-48F8-944C-9F56-CE097020FCAC}" destId="{934B5977-E69B-504F-BD6A-3E85DD3BF71A}" srcOrd="2" destOrd="0" parTransId="{59077008-ED37-2042-A592-DCC0F50B0578}" sibTransId="{491E5B8E-26B6-7C43-BB71-1B4EEBD45ADD}"/>
    <dgm:cxn modelId="{BDB43F63-B0FC-484D-94ED-1D5713DF55E0}" srcId="{934B5977-E69B-504F-BD6A-3E85DD3BF71A}" destId="{1C9ABAFD-0D3B-A949-86B4-5DA10E39796A}" srcOrd="2" destOrd="0" parTransId="{31581F5D-F191-8C48-B1D2-4C593FDB08FF}" sibTransId="{2915B582-E859-D140-A599-9CA5817D1995}"/>
    <dgm:cxn modelId="{FEC74E63-D56B-4FB4-817A-AE8EF561D703}" type="presOf" srcId="{6AA06767-56FB-FA4B-95C3-08AC38AE002C}" destId="{E5B0408F-BA71-C548-B298-65BD0E6D9017}" srcOrd="0" destOrd="2" presId="urn:microsoft.com/office/officeart/2005/8/layout/hList1"/>
    <dgm:cxn modelId="{50D79B6B-44A1-7D4A-930E-8DF18D055336}" srcId="{B9C249A4-48F8-944C-9F56-CE097020FCAC}" destId="{1C23A1A3-806F-EE43-A014-1FEA189A2B9A}" srcOrd="1" destOrd="0" parTransId="{D82E4B07-C31F-394C-A1AC-D99A49A1834F}" sibTransId="{BB209BBC-9D0E-7A44-BA98-E8DC64B80583}"/>
    <dgm:cxn modelId="{A6231750-4F32-499B-BDD4-8F418A05A66B}" type="presOf" srcId="{0B521D8B-40B7-4C4F-B0A8-AB498EC8D7A1}" destId="{8EA25D30-F037-704A-9192-9DC1C8E9F9EE}" srcOrd="0" destOrd="0" presId="urn:microsoft.com/office/officeart/2005/8/layout/hList1"/>
    <dgm:cxn modelId="{FC66AD50-45B4-D341-8764-64AEFBE8A208}" srcId="{0B521D8B-40B7-4C4F-B0A8-AB498EC8D7A1}" destId="{E019DDA7-7765-4B44-99D2-E0CD32FA23E7}" srcOrd="0" destOrd="0" parTransId="{4F58BB07-8108-224E-A8F0-B0C61CD169B4}" sibTransId="{C0EE35E6-790C-9D42-9391-0E8892573912}"/>
    <dgm:cxn modelId="{0916E350-4178-2C48-8327-888E8E23D702}" srcId="{1C23A1A3-806F-EE43-A014-1FEA189A2B9A}" destId="{886BFF26-AE09-ED40-B5C2-1D387CE09BE6}" srcOrd="1" destOrd="0" parTransId="{2E863DDB-E687-8A44-8B47-58A9208DBF8C}" sibTransId="{F2F2F48E-DE18-DE41-9F29-3A71833979C8}"/>
    <dgm:cxn modelId="{30879254-B41A-8241-9DE5-6E5D022457B4}" srcId="{2CA190A1-09DE-E540-A274-B19152954384}" destId="{2425DDCF-2901-AA40-84BF-3823E513E500}" srcOrd="1" destOrd="0" parTransId="{78295197-6CDA-2746-8C00-E29104267282}" sibTransId="{591D050B-F658-C947-A9D3-40E41F7DE903}"/>
    <dgm:cxn modelId="{C66DA481-BC68-CA4C-96E7-19ED55081774}" srcId="{B9C249A4-48F8-944C-9F56-CE097020FCAC}" destId="{0B521D8B-40B7-4C4F-B0A8-AB498EC8D7A1}" srcOrd="0" destOrd="0" parTransId="{E5FA96CA-617A-7B4B-BEB8-FC1093D81C81}" sibTransId="{253D4E0D-D017-3E4B-B778-62EC4FA2FB06}"/>
    <dgm:cxn modelId="{5E121189-BC31-CF44-8F12-F889C709FAB5}" srcId="{1C23A1A3-806F-EE43-A014-1FEA189A2B9A}" destId="{6AA06767-56FB-FA4B-95C3-08AC38AE002C}" srcOrd="2" destOrd="0" parTransId="{1B61431D-07D7-AE4B-A80B-7E4819BB7F81}" sibTransId="{F5E5C969-0987-6041-80BC-00D4824E0640}"/>
    <dgm:cxn modelId="{AF537B8A-8BCD-8942-9D42-EF543E6E7E57}" srcId="{1C23A1A3-806F-EE43-A014-1FEA189A2B9A}" destId="{831C32A0-B506-7E46-95A9-A8556979D703}" srcOrd="0" destOrd="0" parTransId="{7B2DFDD6-B020-0349-BA24-2309C645A739}" sibTransId="{F5628F8B-9EA5-8F48-AABF-D4EB75C4C945}"/>
    <dgm:cxn modelId="{F8F8908B-9004-EE4A-81EE-2C80A06245EF}" srcId="{934B5977-E69B-504F-BD6A-3E85DD3BF71A}" destId="{69B30AA5-DB55-1C4E-A1AC-AEBB9CFC593F}" srcOrd="0" destOrd="0" parTransId="{6EEBF57E-F38C-0A40-9990-24501BABB18C}" sibTransId="{ACB26D45-1831-AE4D-B292-760E9AFFD25D}"/>
    <dgm:cxn modelId="{0C551290-114F-4D97-BB47-AC630A9C5432}" type="presOf" srcId="{1C23A1A3-806F-EE43-A014-1FEA189A2B9A}" destId="{F5225F5B-4011-F649-B7C6-73E4EB876ED1}" srcOrd="0" destOrd="0" presId="urn:microsoft.com/office/officeart/2005/8/layout/hList1"/>
    <dgm:cxn modelId="{F5B9C392-2AB3-474F-BDCF-597CD470440F}" srcId="{32A04789-4067-3B4C-B9DC-F1BF6E93C347}" destId="{3DFA02F8-FC8C-264A-BEE9-5B339208CD1D}" srcOrd="0" destOrd="0" parTransId="{807BD091-1DAE-9F4D-B6EA-3228E17DC87F}" sibTransId="{1B37069C-5459-9C4C-9099-26450C741CDF}"/>
    <dgm:cxn modelId="{21CEF498-9DC3-EC4A-8938-4FC956385BFC}" srcId="{0B521D8B-40B7-4C4F-B0A8-AB498EC8D7A1}" destId="{5027E6FC-93E8-4B47-94B4-0BF723AB967A}" srcOrd="1" destOrd="0" parTransId="{5EAB1637-43D5-B147-A23C-E6ADED721394}" sibTransId="{11F9FD83-4048-7C49-9CCB-1DCC2A53360A}"/>
    <dgm:cxn modelId="{C794C69D-7EB0-1749-9E58-55AF3E72D3AB}" srcId="{32A04789-4067-3B4C-B9DC-F1BF6E93C347}" destId="{809A47D9-6873-DC4A-8E4C-EE990E7F4CB2}" srcOrd="1" destOrd="0" parTransId="{0C8C031B-2B84-9244-9DEE-B9702508B38F}" sibTransId="{67D94F92-94CF-0C49-81DC-EFAE066728A4}"/>
    <dgm:cxn modelId="{99EB67A1-4BF0-48E5-A12F-133749D5580B}" type="presOf" srcId="{1CA13DE2-BD5E-3340-B990-72BA4ECAB47A}" destId="{36CABD23-2B5E-5441-A026-6794CC47B6F2}" srcOrd="0" destOrd="1" presId="urn:microsoft.com/office/officeart/2005/8/layout/hList1"/>
    <dgm:cxn modelId="{E31F31A5-64D4-44D5-BE2F-1B03B84A8FC7}" type="presOf" srcId="{69B30AA5-DB55-1C4E-A1AC-AEBB9CFC593F}" destId="{36CABD23-2B5E-5441-A026-6794CC47B6F2}" srcOrd="0" destOrd="0" presId="urn:microsoft.com/office/officeart/2005/8/layout/hList1"/>
    <dgm:cxn modelId="{910575A5-1960-4EB8-9D6E-4F0A09B9D7CE}" type="presOf" srcId="{FBAE551D-6ECA-C24E-9CC7-CB044F3F6EE8}" destId="{36CABD23-2B5E-5441-A026-6794CC47B6F2}" srcOrd="0" destOrd="4" presId="urn:microsoft.com/office/officeart/2005/8/layout/hList1"/>
    <dgm:cxn modelId="{33B2E9B3-4C4F-5E45-8A06-1C20DC26E242}" srcId="{2CA190A1-09DE-E540-A274-B19152954384}" destId="{6F0635CB-9521-C84B-BC11-4FE114BD5E8F}" srcOrd="2" destOrd="0" parTransId="{38C76E49-D3AD-B447-B686-9020F7511149}" sibTransId="{EE97A467-937D-ED4E-906F-89FBC80F6985}"/>
    <dgm:cxn modelId="{43FFD4BC-4404-864C-9A7E-0C98A070A343}" srcId="{1C23A1A3-806F-EE43-A014-1FEA189A2B9A}" destId="{32A04789-4067-3B4C-B9DC-F1BF6E93C347}" srcOrd="3" destOrd="0" parTransId="{9575D6B1-50DA-274C-9551-38878F2C32B8}" sibTransId="{901B4C47-7566-5E41-8547-519EDC3CB663}"/>
    <dgm:cxn modelId="{C172A9C2-AAA3-41AF-8F7C-DB6ADA092355}" type="presOf" srcId="{E019DDA7-7765-4B44-99D2-E0CD32FA23E7}" destId="{29D79503-44DC-0742-A0A3-B70B5A3F0434}" srcOrd="0" destOrd="0" presId="urn:microsoft.com/office/officeart/2005/8/layout/hList1"/>
    <dgm:cxn modelId="{C331AFC2-92E2-4054-8110-6E57BE0D1FCA}" type="presOf" srcId="{2425DDCF-2901-AA40-84BF-3823E513E500}" destId="{36CABD23-2B5E-5441-A026-6794CC47B6F2}" srcOrd="0" destOrd="5" presId="urn:microsoft.com/office/officeart/2005/8/layout/hList1"/>
    <dgm:cxn modelId="{D43EDEC8-D1F2-4103-BA31-49F621B5DF6C}" type="presOf" srcId="{5027E6FC-93E8-4B47-94B4-0BF723AB967A}" destId="{29D79503-44DC-0742-A0A3-B70B5A3F0434}" srcOrd="0" destOrd="1" presId="urn:microsoft.com/office/officeart/2005/8/layout/hList1"/>
    <dgm:cxn modelId="{30AC67D1-38B9-A441-8473-433D65CFBD68}" srcId="{934B5977-E69B-504F-BD6A-3E85DD3BF71A}" destId="{1CA13DE2-BD5E-3340-B990-72BA4ECAB47A}" srcOrd="1" destOrd="0" parTransId="{A3FA55D7-7680-E24B-AA47-29FA102EE652}" sibTransId="{A3AC8A73-0A87-9947-A6F5-71EB58A17770}"/>
    <dgm:cxn modelId="{27ED95E5-CD03-45C5-84C9-BC98FD43CA42}" type="presOf" srcId="{809A47D9-6873-DC4A-8E4C-EE990E7F4CB2}" destId="{E5B0408F-BA71-C548-B298-65BD0E6D9017}" srcOrd="0" destOrd="5" presId="urn:microsoft.com/office/officeart/2005/8/layout/hList1"/>
    <dgm:cxn modelId="{362715F7-D72B-49FA-8F91-8C83B27F9C65}" type="presOf" srcId="{2CA190A1-09DE-E540-A274-B19152954384}" destId="{36CABD23-2B5E-5441-A026-6794CC47B6F2}" srcOrd="0" destOrd="3" presId="urn:microsoft.com/office/officeart/2005/8/layout/hList1"/>
    <dgm:cxn modelId="{BEE75DF9-F238-4C8C-94CA-AC0E3F48BB25}" type="presOf" srcId="{32A04789-4067-3B4C-B9DC-F1BF6E93C347}" destId="{E5B0408F-BA71-C548-B298-65BD0E6D9017}" srcOrd="0" destOrd="3" presId="urn:microsoft.com/office/officeart/2005/8/layout/hList1"/>
    <dgm:cxn modelId="{014136FD-D9C4-374F-B031-18B6A51E1C28}" srcId="{2CA190A1-09DE-E540-A274-B19152954384}" destId="{FBAE551D-6ECA-C24E-9CC7-CB044F3F6EE8}" srcOrd="0" destOrd="0" parTransId="{3504B3C4-2E02-2F46-82F8-4D612F807DD7}" sibTransId="{E12EFE32-E084-E347-BCAF-5722EA0A8104}"/>
    <dgm:cxn modelId="{9AC658CA-B0DA-420E-BFE7-BC70F03DB8B9}" type="presParOf" srcId="{9FACD900-2BC8-D143-8814-E800193C157B}" destId="{C233FE1D-843F-554C-849C-D9082E67E3C0}" srcOrd="0" destOrd="0" presId="urn:microsoft.com/office/officeart/2005/8/layout/hList1"/>
    <dgm:cxn modelId="{4680729F-EEEC-4689-8275-1F613AC95499}" type="presParOf" srcId="{C233FE1D-843F-554C-849C-D9082E67E3C0}" destId="{8EA25D30-F037-704A-9192-9DC1C8E9F9EE}" srcOrd="0" destOrd="0" presId="urn:microsoft.com/office/officeart/2005/8/layout/hList1"/>
    <dgm:cxn modelId="{D7771ED2-9C84-404C-9370-02B214E6330D}" type="presParOf" srcId="{C233FE1D-843F-554C-849C-D9082E67E3C0}" destId="{29D79503-44DC-0742-A0A3-B70B5A3F0434}" srcOrd="1" destOrd="0" presId="urn:microsoft.com/office/officeart/2005/8/layout/hList1"/>
    <dgm:cxn modelId="{8C11D991-EE71-45B7-A96D-3085B2BFC34C}" type="presParOf" srcId="{9FACD900-2BC8-D143-8814-E800193C157B}" destId="{C8583FEF-08D3-6F48-B3A6-AC0484BA0182}" srcOrd="1" destOrd="0" presId="urn:microsoft.com/office/officeart/2005/8/layout/hList1"/>
    <dgm:cxn modelId="{051B2112-002B-4D8B-AD8A-9F2B4F2E6905}" type="presParOf" srcId="{9FACD900-2BC8-D143-8814-E800193C157B}" destId="{157302F4-3F11-C640-8768-A87797977F60}" srcOrd="2" destOrd="0" presId="urn:microsoft.com/office/officeart/2005/8/layout/hList1"/>
    <dgm:cxn modelId="{6739CB47-360D-4979-9DED-90AD1CC0AD94}" type="presParOf" srcId="{157302F4-3F11-C640-8768-A87797977F60}" destId="{F5225F5B-4011-F649-B7C6-73E4EB876ED1}" srcOrd="0" destOrd="0" presId="urn:microsoft.com/office/officeart/2005/8/layout/hList1"/>
    <dgm:cxn modelId="{CC35E173-F8B6-46B4-B6B4-969F2E520FA3}" type="presParOf" srcId="{157302F4-3F11-C640-8768-A87797977F60}" destId="{E5B0408F-BA71-C548-B298-65BD0E6D9017}" srcOrd="1" destOrd="0" presId="urn:microsoft.com/office/officeart/2005/8/layout/hList1"/>
    <dgm:cxn modelId="{1D05E0CE-8BBF-48EF-8BF5-D8963BF0F26E}" type="presParOf" srcId="{9FACD900-2BC8-D143-8814-E800193C157B}" destId="{8748FEF6-2CA4-2843-8EC0-6263E995F260}" srcOrd="3" destOrd="0" presId="urn:microsoft.com/office/officeart/2005/8/layout/hList1"/>
    <dgm:cxn modelId="{B277AFB5-CDBD-451F-AC43-AC37A619BE73}" type="presParOf" srcId="{9FACD900-2BC8-D143-8814-E800193C157B}" destId="{C817A898-C4B5-6C43-8D42-C75D0CD74BBD}" srcOrd="4" destOrd="0" presId="urn:microsoft.com/office/officeart/2005/8/layout/hList1"/>
    <dgm:cxn modelId="{9362390E-BC7E-4C81-9534-7B4715009990}" type="presParOf" srcId="{C817A898-C4B5-6C43-8D42-C75D0CD74BBD}" destId="{6F4AB592-FABE-6241-8877-C8E1DBBC45FD}" srcOrd="0" destOrd="0" presId="urn:microsoft.com/office/officeart/2005/8/layout/hList1"/>
    <dgm:cxn modelId="{F2E7DFB4-3370-4826-83FC-88E9E63BA733}" type="presParOf" srcId="{C817A898-C4B5-6C43-8D42-C75D0CD74BBD}" destId="{36CABD23-2B5E-5441-A026-6794CC47B6F2}"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AAA43E-9CE6-4D1B-AA23-76624468025D}" type="doc">
      <dgm:prSet loTypeId="urn:microsoft.com/office/officeart/2005/8/layout/hierarchy1" loCatId="hierarchy" qsTypeId="urn:microsoft.com/office/officeart/2005/8/quickstyle/simple1" qsCatId="simple" csTypeId="urn:microsoft.com/office/officeart/2005/8/colors/accent2_5" csCatId="accent2" phldr="1"/>
      <dgm:spPr/>
      <dgm:t>
        <a:bodyPr/>
        <a:lstStyle/>
        <a:p>
          <a:endParaRPr lang="x-none"/>
        </a:p>
      </dgm:t>
    </dgm:pt>
    <dgm:pt modelId="{ADA6EE9C-32EE-4F58-9358-5B64B9C42A5D}">
      <dgm:prSet phldrT="[Text]" custT="1"/>
      <dgm:spPr/>
      <dgm:t>
        <a:bodyPr/>
        <a:lstStyle/>
        <a:p>
          <a:r>
            <a:rPr lang="el-GR" sz="2400" b="1" dirty="0">
              <a:latin typeface="+mn-lt"/>
            </a:rPr>
            <a:t>Μορφές αξιολόγησης</a:t>
          </a:r>
        </a:p>
        <a:p>
          <a:r>
            <a:rPr lang="el-GR" sz="2400" b="1" dirty="0">
              <a:latin typeface="+mn-lt"/>
            </a:rPr>
            <a:t>(διαγνωστική / διαμορφωτική</a:t>
          </a:r>
          <a:r>
            <a:rPr lang="el-GR" sz="2400" b="1" dirty="0">
              <a:latin typeface="+mn-lt"/>
              <a:sym typeface="Symbol" panose="05050102010706020507" pitchFamily="18" charset="2"/>
            </a:rPr>
            <a:t> τελική</a:t>
          </a:r>
          <a:r>
            <a:rPr lang="el-GR" sz="2400" b="1" dirty="0">
              <a:latin typeface="+mn-lt"/>
            </a:rPr>
            <a:t> ) </a:t>
          </a:r>
          <a:endParaRPr lang="x-none" sz="2400" b="1" dirty="0">
            <a:latin typeface="+mn-lt"/>
          </a:endParaRPr>
        </a:p>
      </dgm:t>
    </dgm:pt>
    <dgm:pt modelId="{693A5F25-B86A-43F6-9642-F7764E4664A2}" type="parTrans" cxnId="{293E61DB-0826-40E9-88F1-02DD7225647B}">
      <dgm:prSet/>
      <dgm:spPr/>
      <dgm:t>
        <a:bodyPr/>
        <a:lstStyle/>
        <a:p>
          <a:endParaRPr lang="x-none"/>
        </a:p>
      </dgm:t>
    </dgm:pt>
    <dgm:pt modelId="{C166EE99-EA67-478D-BAE1-CF7678E3136B}" type="sibTrans" cxnId="{293E61DB-0826-40E9-88F1-02DD7225647B}">
      <dgm:prSet/>
      <dgm:spPr/>
      <dgm:t>
        <a:bodyPr/>
        <a:lstStyle/>
        <a:p>
          <a:endParaRPr lang="x-none"/>
        </a:p>
      </dgm:t>
    </dgm:pt>
    <dgm:pt modelId="{25834E90-E083-40D9-BA7A-C362993D2B61}">
      <dgm:prSet phldrT="[Text]" custT="1"/>
      <dgm:spPr/>
      <dgm:t>
        <a:bodyPr anchor="t"/>
        <a:lstStyle/>
        <a:p>
          <a:pPr algn="ctr">
            <a:buNone/>
          </a:pPr>
          <a:r>
            <a:rPr lang="el-GR" sz="2400" b="1" u="sng" dirty="0">
              <a:latin typeface="+mn-lt"/>
            </a:rPr>
            <a:t>Διαγώνισμα</a:t>
          </a:r>
        </a:p>
        <a:p>
          <a:pPr algn="l">
            <a:buNone/>
          </a:pPr>
          <a:r>
            <a:rPr lang="el-GR" sz="2400" b="1" u="none" dirty="0">
              <a:latin typeface="+mn-lt"/>
            </a:rPr>
            <a:t>Ανάλογα με τις διδακτικές περιόδους του κάθε μαθήματος και τις οδηγίες από την Επιθεώρηση κάθε κλάδου</a:t>
          </a:r>
        </a:p>
      </dgm:t>
    </dgm:pt>
    <dgm:pt modelId="{AB68CE29-A00F-4B5C-AB87-6DDA35C03855}" type="sibTrans" cxnId="{1B95EC0C-F5BE-4250-AA00-8E20FD361191}">
      <dgm:prSet/>
      <dgm:spPr/>
      <dgm:t>
        <a:bodyPr/>
        <a:lstStyle/>
        <a:p>
          <a:endParaRPr lang="x-none"/>
        </a:p>
      </dgm:t>
    </dgm:pt>
    <dgm:pt modelId="{FBADBCCA-48FB-40B5-8AAD-2407DD02E161}" type="parTrans" cxnId="{1B95EC0C-F5BE-4250-AA00-8E20FD361191}">
      <dgm:prSet/>
      <dgm:spPr/>
      <dgm:t>
        <a:bodyPr/>
        <a:lstStyle/>
        <a:p>
          <a:endParaRPr lang="x-none"/>
        </a:p>
      </dgm:t>
    </dgm:pt>
    <dgm:pt modelId="{26179381-8DF7-4F38-A0A0-CE8D135089FD}">
      <dgm:prSet custT="1"/>
      <dgm:spPr/>
      <dgm:t>
        <a:bodyPr anchor="t"/>
        <a:lstStyle/>
        <a:p>
          <a:pPr algn="l">
            <a:buFont typeface="Wingdings" panose="05000000000000000000" pitchFamily="2" charset="2"/>
            <a:buNone/>
          </a:pPr>
          <a:r>
            <a:rPr lang="el-GR" sz="1600" b="1" dirty="0">
              <a:latin typeface="+mn-lt"/>
            </a:rPr>
            <a:t>- </a:t>
          </a:r>
          <a:r>
            <a:rPr lang="el-GR" sz="1800" b="1" dirty="0">
              <a:latin typeface="+mn-lt"/>
            </a:rPr>
            <a:t>Συμμετοχή μαθητή/</a:t>
          </a:r>
          <a:r>
            <a:rPr lang="el-GR" sz="1800" b="1" dirty="0" err="1">
              <a:latin typeface="+mn-lt"/>
            </a:rPr>
            <a:t>τριας </a:t>
          </a:r>
          <a:r>
            <a:rPr lang="el-GR" sz="1800" b="1" dirty="0">
              <a:latin typeface="+mn-lt"/>
            </a:rPr>
            <a:t>στην τάξη</a:t>
          </a:r>
        </a:p>
        <a:p>
          <a:pPr algn="l">
            <a:buFont typeface="Wingdings" panose="05000000000000000000" pitchFamily="2" charset="2"/>
            <a:buNone/>
          </a:pPr>
          <a:r>
            <a:rPr lang="el-GR" sz="1800" b="1" dirty="0">
              <a:latin typeface="+mn-lt"/>
              <a:sym typeface="Symbol" panose="05050102010706020507" pitchFamily="18" charset="2"/>
            </a:rPr>
            <a:t>-  </a:t>
          </a:r>
          <a:r>
            <a:rPr lang="el-GR" sz="1800" b="1" dirty="0">
              <a:latin typeface="+mn-lt"/>
            </a:rPr>
            <a:t>Κατ’ οίκον εργασία</a:t>
          </a:r>
        </a:p>
        <a:p>
          <a:pPr algn="l">
            <a:buNone/>
          </a:pPr>
          <a:r>
            <a:rPr lang="el-GR" sz="1800" b="1" dirty="0">
              <a:latin typeface="+mn-lt"/>
              <a:sym typeface="Symbol" panose="05050102010706020507" pitchFamily="18" charset="2"/>
            </a:rPr>
            <a:t> - </a:t>
          </a:r>
          <a:r>
            <a:rPr lang="el-GR" sz="1800" b="1" dirty="0">
              <a:latin typeface="+mn-lt"/>
            </a:rPr>
            <a:t>Ατομική ή ομαδική δημιουργική εργασία </a:t>
          </a:r>
        </a:p>
        <a:p>
          <a:pPr algn="l">
            <a:buNone/>
          </a:pPr>
          <a:r>
            <a:rPr lang="el-GR" sz="1800" b="1" dirty="0">
              <a:latin typeface="+mn-lt"/>
            </a:rPr>
            <a:t>μελέτης που προετοιμάζεται κατόπιν ανάθεσης </a:t>
          </a:r>
        </a:p>
        <a:p>
          <a:pPr algn="l">
            <a:buNone/>
          </a:pPr>
          <a:r>
            <a:rPr lang="el-GR" sz="1800" b="1" dirty="0">
              <a:latin typeface="+mn-lt"/>
            </a:rPr>
            <a:t>και με την καθοδήγηση του/της </a:t>
          </a:r>
        </a:p>
        <a:p>
          <a:pPr algn="l">
            <a:buNone/>
          </a:pPr>
          <a:r>
            <a:rPr lang="el-GR" sz="1800" b="1" dirty="0">
              <a:latin typeface="+mn-lt"/>
            </a:rPr>
            <a:t>διδάσκοντα/διδάσκουσας και παρουσίασή της </a:t>
          </a:r>
        </a:p>
        <a:p>
          <a:pPr algn="l">
            <a:buNone/>
          </a:pPr>
          <a:r>
            <a:rPr lang="el-GR" sz="1800" b="1" dirty="0">
              <a:latin typeface="+mn-lt"/>
            </a:rPr>
            <a:t>στην τάξη</a:t>
          </a:r>
        </a:p>
        <a:p>
          <a:pPr algn="l">
            <a:buNone/>
          </a:pPr>
          <a:r>
            <a:rPr lang="el-GR" sz="1800" b="1" dirty="0">
              <a:latin typeface="+mn-lt"/>
              <a:sym typeface="Symbol" panose="05050102010706020507" pitchFamily="18" charset="2"/>
            </a:rPr>
            <a:t> - </a:t>
          </a:r>
          <a:r>
            <a:rPr lang="el-GR" sz="1800" b="1" dirty="0">
              <a:latin typeface="+mn-lt"/>
            </a:rPr>
            <a:t>Άλλες, εναλλακτικές μορφές αξιολόγησης</a:t>
          </a:r>
          <a:endParaRPr lang="x-none" sz="1800" b="1">
            <a:latin typeface="+mn-lt"/>
          </a:endParaRPr>
        </a:p>
      </dgm:t>
    </dgm:pt>
    <dgm:pt modelId="{6C08827A-EE7B-4ECF-B5A8-4808DF72CBF8}" type="parTrans" cxnId="{3C4A7C34-F4E8-4D8D-A349-883A341A64B3}">
      <dgm:prSet/>
      <dgm:spPr/>
      <dgm:t>
        <a:bodyPr/>
        <a:lstStyle/>
        <a:p>
          <a:endParaRPr lang="x-none"/>
        </a:p>
      </dgm:t>
    </dgm:pt>
    <dgm:pt modelId="{4426B34E-94D6-4995-8E5E-5E5AA96556E6}" type="sibTrans" cxnId="{3C4A7C34-F4E8-4D8D-A349-883A341A64B3}">
      <dgm:prSet/>
      <dgm:spPr/>
      <dgm:t>
        <a:bodyPr/>
        <a:lstStyle/>
        <a:p>
          <a:endParaRPr lang="x-none"/>
        </a:p>
      </dgm:t>
    </dgm:pt>
    <dgm:pt modelId="{A59BBC58-06B2-423B-80A8-97F6D1F69063}" type="pres">
      <dgm:prSet presAssocID="{75AAA43E-9CE6-4D1B-AA23-76624468025D}" presName="hierChild1" presStyleCnt="0">
        <dgm:presLayoutVars>
          <dgm:chPref val="1"/>
          <dgm:dir/>
          <dgm:animOne val="branch"/>
          <dgm:animLvl val="lvl"/>
          <dgm:resizeHandles/>
        </dgm:presLayoutVars>
      </dgm:prSet>
      <dgm:spPr/>
    </dgm:pt>
    <dgm:pt modelId="{4556EC4F-8C07-4F8D-9875-271485B8FBD7}" type="pres">
      <dgm:prSet presAssocID="{ADA6EE9C-32EE-4F58-9358-5B64B9C42A5D}" presName="hierRoot1" presStyleCnt="0"/>
      <dgm:spPr/>
    </dgm:pt>
    <dgm:pt modelId="{82C90927-748F-42A8-ACB6-7CFFB6009F72}" type="pres">
      <dgm:prSet presAssocID="{ADA6EE9C-32EE-4F58-9358-5B64B9C42A5D}" presName="composite" presStyleCnt="0"/>
      <dgm:spPr/>
    </dgm:pt>
    <dgm:pt modelId="{7BB225DC-D897-471B-8DDE-A0D71DC917D0}" type="pres">
      <dgm:prSet presAssocID="{ADA6EE9C-32EE-4F58-9358-5B64B9C42A5D}" presName="background" presStyleLbl="node0" presStyleIdx="0" presStyleCnt="1"/>
      <dgm:spPr/>
    </dgm:pt>
    <dgm:pt modelId="{894BAD95-C6CB-484A-8D9E-C4697C965F9D}" type="pres">
      <dgm:prSet presAssocID="{ADA6EE9C-32EE-4F58-9358-5B64B9C42A5D}" presName="text" presStyleLbl="fgAcc0" presStyleIdx="0" presStyleCnt="1" custScaleX="291160" custScaleY="88377">
        <dgm:presLayoutVars>
          <dgm:chPref val="3"/>
        </dgm:presLayoutVars>
      </dgm:prSet>
      <dgm:spPr/>
    </dgm:pt>
    <dgm:pt modelId="{60AAEC56-49E4-40B7-8F84-391A668F0E98}" type="pres">
      <dgm:prSet presAssocID="{ADA6EE9C-32EE-4F58-9358-5B64B9C42A5D}" presName="hierChild2" presStyleCnt="0"/>
      <dgm:spPr/>
    </dgm:pt>
    <dgm:pt modelId="{5763E0E5-8131-4E97-AF57-00D73C0809E5}" type="pres">
      <dgm:prSet presAssocID="{FBADBCCA-48FB-40B5-8AAD-2407DD02E161}" presName="Name10" presStyleLbl="parChTrans1D2" presStyleIdx="0" presStyleCnt="2"/>
      <dgm:spPr/>
    </dgm:pt>
    <dgm:pt modelId="{3FF8E616-820D-4AE4-AE97-F02A4C92306D}" type="pres">
      <dgm:prSet presAssocID="{25834E90-E083-40D9-BA7A-C362993D2B61}" presName="hierRoot2" presStyleCnt="0"/>
      <dgm:spPr/>
    </dgm:pt>
    <dgm:pt modelId="{3EAD80B1-51EE-4F8E-A354-7A2CFF9166C1}" type="pres">
      <dgm:prSet presAssocID="{25834E90-E083-40D9-BA7A-C362993D2B61}" presName="composite2" presStyleCnt="0"/>
      <dgm:spPr/>
    </dgm:pt>
    <dgm:pt modelId="{B5007979-130C-4D49-AA39-2A7AF1B12514}" type="pres">
      <dgm:prSet presAssocID="{25834E90-E083-40D9-BA7A-C362993D2B61}" presName="background2" presStyleLbl="node2" presStyleIdx="0" presStyleCnt="2"/>
      <dgm:spPr/>
    </dgm:pt>
    <dgm:pt modelId="{8FA8595F-E1A8-42C5-913A-F92DEA479DC5}" type="pres">
      <dgm:prSet presAssocID="{25834E90-E083-40D9-BA7A-C362993D2B61}" presName="text2" presStyleLbl="fgAcc2" presStyleIdx="0" presStyleCnt="2" custScaleX="181948" custScaleY="237335">
        <dgm:presLayoutVars>
          <dgm:chPref val="3"/>
        </dgm:presLayoutVars>
      </dgm:prSet>
      <dgm:spPr/>
    </dgm:pt>
    <dgm:pt modelId="{F0B36B48-9291-4D76-A19E-4028EDC59A94}" type="pres">
      <dgm:prSet presAssocID="{25834E90-E083-40D9-BA7A-C362993D2B61}" presName="hierChild3" presStyleCnt="0"/>
      <dgm:spPr/>
    </dgm:pt>
    <dgm:pt modelId="{1184EBFD-5D00-41A8-BA93-F3B0714C2C38}" type="pres">
      <dgm:prSet presAssocID="{6C08827A-EE7B-4ECF-B5A8-4808DF72CBF8}" presName="Name10" presStyleLbl="parChTrans1D2" presStyleIdx="1" presStyleCnt="2"/>
      <dgm:spPr/>
    </dgm:pt>
    <dgm:pt modelId="{5702EBE9-7A35-4A2A-9DBC-0669C68FC88C}" type="pres">
      <dgm:prSet presAssocID="{26179381-8DF7-4F38-A0A0-CE8D135089FD}" presName="hierRoot2" presStyleCnt="0"/>
      <dgm:spPr/>
    </dgm:pt>
    <dgm:pt modelId="{5ADBFF1D-C5AC-4933-BC1D-CE30A1BD07C5}" type="pres">
      <dgm:prSet presAssocID="{26179381-8DF7-4F38-A0A0-CE8D135089FD}" presName="composite2" presStyleCnt="0"/>
      <dgm:spPr/>
    </dgm:pt>
    <dgm:pt modelId="{A012A410-69D1-4DC0-9BFF-72F083990F74}" type="pres">
      <dgm:prSet presAssocID="{26179381-8DF7-4F38-A0A0-CE8D135089FD}" presName="background2" presStyleLbl="node2" presStyleIdx="1" presStyleCnt="2"/>
      <dgm:spPr/>
    </dgm:pt>
    <dgm:pt modelId="{62254138-8F17-4B70-A356-2704A0094515}" type="pres">
      <dgm:prSet presAssocID="{26179381-8DF7-4F38-A0A0-CE8D135089FD}" presName="text2" presStyleLbl="fgAcc2" presStyleIdx="1" presStyleCnt="2" custScaleX="258342" custScaleY="235048" custLinFactNeighborX="-1310">
        <dgm:presLayoutVars>
          <dgm:chPref val="3"/>
        </dgm:presLayoutVars>
      </dgm:prSet>
      <dgm:spPr/>
    </dgm:pt>
    <dgm:pt modelId="{F90AC9BD-0E1D-4979-AFD7-1C6C65581D13}" type="pres">
      <dgm:prSet presAssocID="{26179381-8DF7-4F38-A0A0-CE8D135089FD}" presName="hierChild3" presStyleCnt="0"/>
      <dgm:spPr/>
    </dgm:pt>
  </dgm:ptLst>
  <dgm:cxnLst>
    <dgm:cxn modelId="{1B95EC0C-F5BE-4250-AA00-8E20FD361191}" srcId="{ADA6EE9C-32EE-4F58-9358-5B64B9C42A5D}" destId="{25834E90-E083-40D9-BA7A-C362993D2B61}" srcOrd="0" destOrd="0" parTransId="{FBADBCCA-48FB-40B5-8AAD-2407DD02E161}" sibTransId="{AB68CE29-A00F-4B5C-AB87-6DDA35C03855}"/>
    <dgm:cxn modelId="{6AB89B28-6DB6-4A99-8233-DFA369A245D6}" type="presOf" srcId="{ADA6EE9C-32EE-4F58-9358-5B64B9C42A5D}" destId="{894BAD95-C6CB-484A-8D9E-C4697C965F9D}" srcOrd="0" destOrd="0" presId="urn:microsoft.com/office/officeart/2005/8/layout/hierarchy1"/>
    <dgm:cxn modelId="{3C4A7C34-F4E8-4D8D-A349-883A341A64B3}" srcId="{ADA6EE9C-32EE-4F58-9358-5B64B9C42A5D}" destId="{26179381-8DF7-4F38-A0A0-CE8D135089FD}" srcOrd="1" destOrd="0" parTransId="{6C08827A-EE7B-4ECF-B5A8-4808DF72CBF8}" sibTransId="{4426B34E-94D6-4995-8E5E-5E5AA96556E6}"/>
    <dgm:cxn modelId="{02F3F365-28C1-4C7B-AAB7-27265CCD561E}" type="presOf" srcId="{6C08827A-EE7B-4ECF-B5A8-4808DF72CBF8}" destId="{1184EBFD-5D00-41A8-BA93-F3B0714C2C38}" srcOrd="0" destOrd="0" presId="urn:microsoft.com/office/officeart/2005/8/layout/hierarchy1"/>
    <dgm:cxn modelId="{AB088D57-8E9B-4B22-95F4-612D3B5C9689}" type="presOf" srcId="{75AAA43E-9CE6-4D1B-AA23-76624468025D}" destId="{A59BBC58-06B2-423B-80A8-97F6D1F69063}" srcOrd="0" destOrd="0" presId="urn:microsoft.com/office/officeart/2005/8/layout/hierarchy1"/>
    <dgm:cxn modelId="{D4C47CA9-ED17-4926-803B-0624F0794F4E}" type="presOf" srcId="{FBADBCCA-48FB-40B5-8AAD-2407DD02E161}" destId="{5763E0E5-8131-4E97-AF57-00D73C0809E5}" srcOrd="0" destOrd="0" presId="urn:microsoft.com/office/officeart/2005/8/layout/hierarchy1"/>
    <dgm:cxn modelId="{A86A9FAE-75C9-429E-831D-8BADE4AB7496}" type="presOf" srcId="{26179381-8DF7-4F38-A0A0-CE8D135089FD}" destId="{62254138-8F17-4B70-A356-2704A0094515}" srcOrd="0" destOrd="0" presId="urn:microsoft.com/office/officeart/2005/8/layout/hierarchy1"/>
    <dgm:cxn modelId="{9C7AF0B3-9EAC-4F85-B76C-4528090DFC6C}" type="presOf" srcId="{25834E90-E083-40D9-BA7A-C362993D2B61}" destId="{8FA8595F-E1A8-42C5-913A-F92DEA479DC5}" srcOrd="0" destOrd="0" presId="urn:microsoft.com/office/officeart/2005/8/layout/hierarchy1"/>
    <dgm:cxn modelId="{293E61DB-0826-40E9-88F1-02DD7225647B}" srcId="{75AAA43E-9CE6-4D1B-AA23-76624468025D}" destId="{ADA6EE9C-32EE-4F58-9358-5B64B9C42A5D}" srcOrd="0" destOrd="0" parTransId="{693A5F25-B86A-43F6-9642-F7764E4664A2}" sibTransId="{C166EE99-EA67-478D-BAE1-CF7678E3136B}"/>
    <dgm:cxn modelId="{B85DB5A6-909B-4961-BC9A-8CFE95150E67}" type="presParOf" srcId="{A59BBC58-06B2-423B-80A8-97F6D1F69063}" destId="{4556EC4F-8C07-4F8D-9875-271485B8FBD7}" srcOrd="0" destOrd="0" presId="urn:microsoft.com/office/officeart/2005/8/layout/hierarchy1"/>
    <dgm:cxn modelId="{0438E5E0-D7BB-44B3-AA52-1ACB629220AA}" type="presParOf" srcId="{4556EC4F-8C07-4F8D-9875-271485B8FBD7}" destId="{82C90927-748F-42A8-ACB6-7CFFB6009F72}" srcOrd="0" destOrd="0" presId="urn:microsoft.com/office/officeart/2005/8/layout/hierarchy1"/>
    <dgm:cxn modelId="{92D920B4-1FCC-4B5D-B46E-48882156B123}" type="presParOf" srcId="{82C90927-748F-42A8-ACB6-7CFFB6009F72}" destId="{7BB225DC-D897-471B-8DDE-A0D71DC917D0}" srcOrd="0" destOrd="0" presId="urn:microsoft.com/office/officeart/2005/8/layout/hierarchy1"/>
    <dgm:cxn modelId="{369662E4-1DB6-40D9-AC18-ECF5CB03F19A}" type="presParOf" srcId="{82C90927-748F-42A8-ACB6-7CFFB6009F72}" destId="{894BAD95-C6CB-484A-8D9E-C4697C965F9D}" srcOrd="1" destOrd="0" presId="urn:microsoft.com/office/officeart/2005/8/layout/hierarchy1"/>
    <dgm:cxn modelId="{624AF9C1-E5FA-46E8-871B-D9690AB50DCB}" type="presParOf" srcId="{4556EC4F-8C07-4F8D-9875-271485B8FBD7}" destId="{60AAEC56-49E4-40B7-8F84-391A668F0E98}" srcOrd="1" destOrd="0" presId="urn:microsoft.com/office/officeart/2005/8/layout/hierarchy1"/>
    <dgm:cxn modelId="{49904175-0610-4FFB-A0E2-21EFEABF4FEC}" type="presParOf" srcId="{60AAEC56-49E4-40B7-8F84-391A668F0E98}" destId="{5763E0E5-8131-4E97-AF57-00D73C0809E5}" srcOrd="0" destOrd="0" presId="urn:microsoft.com/office/officeart/2005/8/layout/hierarchy1"/>
    <dgm:cxn modelId="{828CC3FF-A857-408C-B720-B52ABBEFAF69}" type="presParOf" srcId="{60AAEC56-49E4-40B7-8F84-391A668F0E98}" destId="{3FF8E616-820D-4AE4-AE97-F02A4C92306D}" srcOrd="1" destOrd="0" presId="urn:microsoft.com/office/officeart/2005/8/layout/hierarchy1"/>
    <dgm:cxn modelId="{353A22F7-0C3A-40B7-B7DE-6E37670E45BF}" type="presParOf" srcId="{3FF8E616-820D-4AE4-AE97-F02A4C92306D}" destId="{3EAD80B1-51EE-4F8E-A354-7A2CFF9166C1}" srcOrd="0" destOrd="0" presId="urn:microsoft.com/office/officeart/2005/8/layout/hierarchy1"/>
    <dgm:cxn modelId="{3D4F48FD-2EA3-4A6F-B49D-53ED133BC0B2}" type="presParOf" srcId="{3EAD80B1-51EE-4F8E-A354-7A2CFF9166C1}" destId="{B5007979-130C-4D49-AA39-2A7AF1B12514}" srcOrd="0" destOrd="0" presId="urn:microsoft.com/office/officeart/2005/8/layout/hierarchy1"/>
    <dgm:cxn modelId="{01CD3E4D-0522-43E1-9EF0-4A94F9307011}" type="presParOf" srcId="{3EAD80B1-51EE-4F8E-A354-7A2CFF9166C1}" destId="{8FA8595F-E1A8-42C5-913A-F92DEA479DC5}" srcOrd="1" destOrd="0" presId="urn:microsoft.com/office/officeart/2005/8/layout/hierarchy1"/>
    <dgm:cxn modelId="{22231C67-5B90-4434-BC24-495CF7B42C88}" type="presParOf" srcId="{3FF8E616-820D-4AE4-AE97-F02A4C92306D}" destId="{F0B36B48-9291-4D76-A19E-4028EDC59A94}" srcOrd="1" destOrd="0" presId="urn:microsoft.com/office/officeart/2005/8/layout/hierarchy1"/>
    <dgm:cxn modelId="{B9BC1857-F0BE-4A89-8975-64D39C2AAB88}" type="presParOf" srcId="{60AAEC56-49E4-40B7-8F84-391A668F0E98}" destId="{1184EBFD-5D00-41A8-BA93-F3B0714C2C38}" srcOrd="2" destOrd="0" presId="urn:microsoft.com/office/officeart/2005/8/layout/hierarchy1"/>
    <dgm:cxn modelId="{03F6E977-9943-4975-B1E2-AA03DBC064E7}" type="presParOf" srcId="{60AAEC56-49E4-40B7-8F84-391A668F0E98}" destId="{5702EBE9-7A35-4A2A-9DBC-0669C68FC88C}" srcOrd="3" destOrd="0" presId="urn:microsoft.com/office/officeart/2005/8/layout/hierarchy1"/>
    <dgm:cxn modelId="{AFA13967-591E-4460-8A00-E2E20C9CEE0D}" type="presParOf" srcId="{5702EBE9-7A35-4A2A-9DBC-0669C68FC88C}" destId="{5ADBFF1D-C5AC-4933-BC1D-CE30A1BD07C5}" srcOrd="0" destOrd="0" presId="urn:microsoft.com/office/officeart/2005/8/layout/hierarchy1"/>
    <dgm:cxn modelId="{7A4B1AD0-167B-4DB3-A9D3-AEFFB50E9347}" type="presParOf" srcId="{5ADBFF1D-C5AC-4933-BC1D-CE30A1BD07C5}" destId="{A012A410-69D1-4DC0-9BFF-72F083990F74}" srcOrd="0" destOrd="0" presId="urn:microsoft.com/office/officeart/2005/8/layout/hierarchy1"/>
    <dgm:cxn modelId="{4512C403-6E5E-40B4-8E29-BE88837133E1}" type="presParOf" srcId="{5ADBFF1D-C5AC-4933-BC1D-CE30A1BD07C5}" destId="{62254138-8F17-4B70-A356-2704A0094515}" srcOrd="1" destOrd="0" presId="urn:microsoft.com/office/officeart/2005/8/layout/hierarchy1"/>
    <dgm:cxn modelId="{74A0834C-BEAA-441A-8DDF-400E63E6EDA2}" type="presParOf" srcId="{5702EBE9-7A35-4A2A-9DBC-0669C68FC88C}" destId="{F90AC9BD-0E1D-4979-AFD7-1C6C65581D13}"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5F6CDD-3180-4174-85E6-703651962AEA}">
      <dsp:nvSpPr>
        <dsp:cNvPr id="0" name=""/>
        <dsp:cNvSpPr/>
      </dsp:nvSpPr>
      <dsp:spPr>
        <a:xfrm>
          <a:off x="0" y="4178612"/>
          <a:ext cx="8514735" cy="1240638"/>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l-GR" sz="2000" b="1" kern="1200" dirty="0">
              <a:solidFill>
                <a:schemeClr val="tx1"/>
              </a:solidFill>
            </a:rPr>
            <a:t>ΕΞΕΤΑΣΤΙΚΗ ΠΕΡΙΟΔΟΣ  </a:t>
          </a:r>
          <a:endParaRPr lang="x-none" sz="2000" b="1" kern="1200" dirty="0">
            <a:solidFill>
              <a:schemeClr val="tx1"/>
            </a:solidFill>
          </a:endParaRPr>
        </a:p>
      </dsp:txBody>
      <dsp:txXfrm>
        <a:off x="0" y="4178612"/>
        <a:ext cx="8514735" cy="669944"/>
      </dsp:txXfrm>
    </dsp:sp>
    <dsp:sp modelId="{86ED9C2C-F8D7-4C51-B004-DE3D20C93D8B}">
      <dsp:nvSpPr>
        <dsp:cNvPr id="0" name=""/>
        <dsp:cNvSpPr/>
      </dsp:nvSpPr>
      <dsp:spPr>
        <a:xfrm>
          <a:off x="0" y="4814659"/>
          <a:ext cx="4257367" cy="361731"/>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l-GR" sz="2100" b="1" kern="1200" dirty="0"/>
            <a:t>2</a:t>
          </a:r>
          <a:r>
            <a:rPr lang="en-GB" sz="2100" b="1" kern="1200" dirty="0"/>
            <a:t>5</a:t>
          </a:r>
          <a:r>
            <a:rPr lang="el-GR" sz="2100" b="1" kern="1200" dirty="0"/>
            <a:t> Μαΐου 202</a:t>
          </a:r>
          <a:r>
            <a:rPr lang="en-GB" sz="2100" b="1" kern="1200" dirty="0"/>
            <a:t>6</a:t>
          </a:r>
          <a:endParaRPr lang="x-none" sz="2100" b="1" kern="1200" dirty="0"/>
        </a:p>
      </dsp:txBody>
      <dsp:txXfrm>
        <a:off x="0" y="4814659"/>
        <a:ext cx="4257367" cy="361731"/>
      </dsp:txXfrm>
    </dsp:sp>
    <dsp:sp modelId="{62A24C89-9E30-46C5-ACB7-B3B7605F908B}">
      <dsp:nvSpPr>
        <dsp:cNvPr id="0" name=""/>
        <dsp:cNvSpPr/>
      </dsp:nvSpPr>
      <dsp:spPr>
        <a:xfrm>
          <a:off x="4257367" y="4814659"/>
          <a:ext cx="4257367" cy="361731"/>
        </a:xfrm>
        <a:prstGeom prst="rect">
          <a:avLst/>
        </a:prstGeom>
        <a:solidFill>
          <a:schemeClr val="accent2">
            <a:tint val="40000"/>
            <a:alpha val="90000"/>
            <a:hueOff val="-290516"/>
            <a:satOff val="-27"/>
            <a:lumOff val="8"/>
            <a:alphaOff val="0"/>
          </a:schemeClr>
        </a:solidFill>
        <a:ln w="25400" cap="flat" cmpd="sng" algn="ctr">
          <a:solidFill>
            <a:schemeClr val="accent2">
              <a:tint val="40000"/>
              <a:alpha val="90000"/>
              <a:hueOff val="-290516"/>
              <a:satOff val="-27"/>
              <a:lumOff val="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l-GR" sz="2100" b="1" kern="1200" dirty="0"/>
            <a:t>04 Ιουνίου 202</a:t>
          </a:r>
          <a:r>
            <a:rPr lang="en-GB" sz="2100" b="1" kern="1200" dirty="0"/>
            <a:t>6</a:t>
          </a:r>
          <a:endParaRPr lang="x-none" sz="2100" b="1" kern="1200" dirty="0"/>
        </a:p>
      </dsp:txBody>
      <dsp:txXfrm>
        <a:off x="4257367" y="4814659"/>
        <a:ext cx="4257367" cy="361731"/>
      </dsp:txXfrm>
    </dsp:sp>
    <dsp:sp modelId="{E77CB5DC-9EAC-4DB1-98CA-036EB117924E}">
      <dsp:nvSpPr>
        <dsp:cNvPr id="0" name=""/>
        <dsp:cNvSpPr/>
      </dsp:nvSpPr>
      <dsp:spPr>
        <a:xfrm rot="10800000">
          <a:off x="0" y="2096971"/>
          <a:ext cx="8514735" cy="2093436"/>
        </a:xfrm>
        <a:prstGeom prst="upArrowCallout">
          <a:avLst/>
        </a:prstGeom>
        <a:solidFill>
          <a:schemeClr val="accent2">
            <a:hueOff val="-419062"/>
            <a:satOff val="-4829"/>
            <a:lumOff val="10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l-GR" sz="2000" b="1" kern="1200" dirty="0">
              <a:solidFill>
                <a:schemeClr val="tx1"/>
              </a:solidFill>
            </a:rPr>
            <a:t>Β΄ ΤΕΤΡΑΜΗΝΟ</a:t>
          </a:r>
        </a:p>
        <a:p>
          <a:pPr marL="0" lvl="0" indent="0" algn="ctr" defTabSz="889000">
            <a:lnSpc>
              <a:spcPct val="90000"/>
            </a:lnSpc>
            <a:spcBef>
              <a:spcPct val="0"/>
            </a:spcBef>
            <a:spcAft>
              <a:spcPct val="35000"/>
            </a:spcAft>
            <a:buNone/>
          </a:pPr>
          <a:r>
            <a:rPr lang="el-GR" sz="1500" b="1" kern="1200" dirty="0">
              <a:solidFill>
                <a:schemeClr val="tx1"/>
              </a:solidFill>
            </a:rPr>
            <a:t>(ημέρα εκπαιδευτικού 1</a:t>
          </a:r>
          <a:r>
            <a:rPr lang="en-GB" sz="1500" b="1" kern="1200" dirty="0">
              <a:solidFill>
                <a:schemeClr val="tx1"/>
              </a:solidFill>
            </a:rPr>
            <a:t>0</a:t>
          </a:r>
          <a:r>
            <a:rPr lang="el-GR" sz="1500" b="1" kern="1200" dirty="0">
              <a:solidFill>
                <a:schemeClr val="tx1"/>
              </a:solidFill>
            </a:rPr>
            <a:t> Φεβρουαρίου 202</a:t>
          </a:r>
          <a:r>
            <a:rPr lang="en-GB" sz="1500" b="1" kern="1200" dirty="0">
              <a:solidFill>
                <a:schemeClr val="tx1"/>
              </a:solidFill>
            </a:rPr>
            <a:t>6</a:t>
          </a:r>
          <a:r>
            <a:rPr lang="el-GR" sz="1500" b="1" kern="1200" dirty="0">
              <a:solidFill>
                <a:schemeClr val="tx1"/>
              </a:solidFill>
            </a:rPr>
            <a:t>)</a:t>
          </a:r>
          <a:endParaRPr lang="x-none" sz="1500" b="1" kern="1200" dirty="0">
            <a:solidFill>
              <a:schemeClr val="tx1"/>
            </a:solidFill>
          </a:endParaRPr>
        </a:p>
      </dsp:txBody>
      <dsp:txXfrm rot="-10800000">
        <a:off x="0" y="2096971"/>
        <a:ext cx="8514735" cy="734796"/>
      </dsp:txXfrm>
    </dsp:sp>
    <dsp:sp modelId="{DF719EE1-3B9C-4C36-BA3E-CFA6667AC2BB}">
      <dsp:nvSpPr>
        <dsp:cNvPr id="0" name=""/>
        <dsp:cNvSpPr/>
      </dsp:nvSpPr>
      <dsp:spPr>
        <a:xfrm>
          <a:off x="0" y="2963483"/>
          <a:ext cx="4257367" cy="361623"/>
        </a:xfrm>
        <a:prstGeom prst="rect">
          <a:avLst/>
        </a:prstGeom>
        <a:solidFill>
          <a:schemeClr val="accent2">
            <a:tint val="40000"/>
            <a:alpha val="90000"/>
            <a:hueOff val="-581031"/>
            <a:satOff val="-53"/>
            <a:lumOff val="16"/>
            <a:alphaOff val="0"/>
          </a:schemeClr>
        </a:solidFill>
        <a:ln w="25400" cap="flat" cmpd="sng" algn="ctr">
          <a:solidFill>
            <a:schemeClr val="accent2">
              <a:tint val="40000"/>
              <a:alpha val="90000"/>
              <a:hueOff val="-581031"/>
              <a:satOff val="-53"/>
              <a:lumOff val="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l-GR" sz="2100" b="1" kern="1200" dirty="0"/>
            <a:t>16 Ιανουαρίου 202</a:t>
          </a:r>
          <a:r>
            <a:rPr lang="en-GB" sz="2100" b="1" kern="1200" dirty="0"/>
            <a:t>6</a:t>
          </a:r>
          <a:endParaRPr lang="x-none" sz="2100" b="1" kern="1200" dirty="0"/>
        </a:p>
      </dsp:txBody>
      <dsp:txXfrm>
        <a:off x="0" y="2963483"/>
        <a:ext cx="4257367" cy="361623"/>
      </dsp:txXfrm>
    </dsp:sp>
    <dsp:sp modelId="{06C333DA-7046-4E1C-9226-BB7E98E145C0}">
      <dsp:nvSpPr>
        <dsp:cNvPr id="0" name=""/>
        <dsp:cNvSpPr/>
      </dsp:nvSpPr>
      <dsp:spPr>
        <a:xfrm>
          <a:off x="4257367" y="2963483"/>
          <a:ext cx="4257367" cy="361623"/>
        </a:xfrm>
        <a:prstGeom prst="rect">
          <a:avLst/>
        </a:prstGeom>
        <a:solidFill>
          <a:schemeClr val="accent2">
            <a:tint val="40000"/>
            <a:alpha val="90000"/>
            <a:hueOff val="-871547"/>
            <a:satOff val="-80"/>
            <a:lumOff val="23"/>
            <a:alphaOff val="0"/>
          </a:schemeClr>
        </a:solidFill>
        <a:ln w="25400" cap="flat" cmpd="sng" algn="ctr">
          <a:solidFill>
            <a:schemeClr val="accent2">
              <a:tint val="40000"/>
              <a:alpha val="90000"/>
              <a:hueOff val="-871547"/>
              <a:satOff val="-80"/>
              <a:lumOff val="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l-GR" sz="2100" b="1" kern="1200" dirty="0"/>
            <a:t>2</a:t>
          </a:r>
          <a:r>
            <a:rPr lang="en-GB" sz="2100" b="1" kern="1200" dirty="0"/>
            <a:t>2</a:t>
          </a:r>
          <a:r>
            <a:rPr lang="el-GR" sz="2100" b="1" kern="1200" dirty="0"/>
            <a:t> Μαΐου 202</a:t>
          </a:r>
          <a:r>
            <a:rPr lang="en-GB" sz="2100" b="1" kern="1200" dirty="0"/>
            <a:t>6</a:t>
          </a:r>
          <a:endParaRPr lang="x-none" sz="2100" b="1" kern="1200" dirty="0"/>
        </a:p>
      </dsp:txBody>
      <dsp:txXfrm>
        <a:off x="4257367" y="2963483"/>
        <a:ext cx="4257367" cy="361623"/>
      </dsp:txXfrm>
    </dsp:sp>
    <dsp:sp modelId="{133D5F0D-B67B-4C3E-ACF6-0E2F66ADE1DE}">
      <dsp:nvSpPr>
        <dsp:cNvPr id="0" name=""/>
        <dsp:cNvSpPr/>
      </dsp:nvSpPr>
      <dsp:spPr>
        <a:xfrm rot="10800000">
          <a:off x="0" y="3285"/>
          <a:ext cx="8514735" cy="2105482"/>
        </a:xfrm>
        <a:prstGeom prst="upArrowCallout">
          <a:avLst/>
        </a:prstGeom>
        <a:solidFill>
          <a:schemeClr val="accent2">
            <a:hueOff val="-838123"/>
            <a:satOff val="-9658"/>
            <a:lumOff val="21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l-GR" sz="2000" b="1" kern="1200" dirty="0">
              <a:solidFill>
                <a:schemeClr val="tx1"/>
              </a:solidFill>
            </a:rPr>
            <a:t>Α΄ ΤΕΤΡΑΜΗΝΟ </a:t>
          </a:r>
        </a:p>
        <a:p>
          <a:pPr marL="0" lvl="0" indent="0" algn="ctr" defTabSz="889000">
            <a:lnSpc>
              <a:spcPct val="90000"/>
            </a:lnSpc>
            <a:spcBef>
              <a:spcPct val="0"/>
            </a:spcBef>
            <a:spcAft>
              <a:spcPct val="35000"/>
            </a:spcAft>
            <a:buNone/>
          </a:pPr>
          <a:r>
            <a:rPr lang="el-GR" sz="1500" b="1" kern="1200" dirty="0">
              <a:solidFill>
                <a:schemeClr val="tx1"/>
              </a:solidFill>
            </a:rPr>
            <a:t>(ημέρα εκπαιδευτικού 1</a:t>
          </a:r>
          <a:r>
            <a:rPr lang="en-GB" sz="1500" b="1" kern="1200" dirty="0">
              <a:solidFill>
                <a:schemeClr val="tx1"/>
              </a:solidFill>
            </a:rPr>
            <a:t>1</a:t>
          </a:r>
          <a:r>
            <a:rPr lang="el-GR" sz="1500" b="1" kern="1200" dirty="0">
              <a:solidFill>
                <a:schemeClr val="tx1"/>
              </a:solidFill>
            </a:rPr>
            <a:t> Δεκεμβρίου 202</a:t>
          </a:r>
          <a:r>
            <a:rPr lang="en-GB" sz="1500" b="1" kern="1200" dirty="0">
              <a:solidFill>
                <a:schemeClr val="tx1"/>
              </a:solidFill>
            </a:rPr>
            <a:t>5</a:t>
          </a:r>
          <a:r>
            <a:rPr lang="el-GR" sz="1500" b="1" kern="1200" dirty="0">
              <a:solidFill>
                <a:schemeClr val="tx1"/>
              </a:solidFill>
            </a:rPr>
            <a:t>) </a:t>
          </a:r>
          <a:endParaRPr lang="x-none" sz="1500" b="1" kern="1200" dirty="0">
            <a:solidFill>
              <a:schemeClr val="tx1"/>
            </a:solidFill>
          </a:endParaRPr>
        </a:p>
      </dsp:txBody>
      <dsp:txXfrm rot="-10800000">
        <a:off x="0" y="3285"/>
        <a:ext cx="8514735" cy="739024"/>
      </dsp:txXfrm>
    </dsp:sp>
    <dsp:sp modelId="{C4698FF3-A2C9-4E2A-99FA-829EC2B56825}">
      <dsp:nvSpPr>
        <dsp:cNvPr id="0" name=""/>
        <dsp:cNvSpPr/>
      </dsp:nvSpPr>
      <dsp:spPr>
        <a:xfrm>
          <a:off x="0" y="875819"/>
          <a:ext cx="4257367" cy="361623"/>
        </a:xfrm>
        <a:prstGeom prst="rect">
          <a:avLst/>
        </a:prstGeom>
        <a:solidFill>
          <a:schemeClr val="accent2">
            <a:tint val="40000"/>
            <a:alpha val="90000"/>
            <a:hueOff val="-1162063"/>
            <a:satOff val="-106"/>
            <a:lumOff val="31"/>
            <a:alphaOff val="0"/>
          </a:schemeClr>
        </a:solidFill>
        <a:ln w="25400" cap="flat" cmpd="sng" algn="ctr">
          <a:solidFill>
            <a:schemeClr val="accent2">
              <a:tint val="40000"/>
              <a:alpha val="90000"/>
              <a:hueOff val="-1162063"/>
              <a:satOff val="-106"/>
              <a:lumOff val="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marL="0" lvl="0" indent="0" algn="ctr" defTabSz="1066800">
            <a:lnSpc>
              <a:spcPct val="90000"/>
            </a:lnSpc>
            <a:spcBef>
              <a:spcPct val="0"/>
            </a:spcBef>
            <a:spcAft>
              <a:spcPct val="35000"/>
            </a:spcAft>
            <a:buNone/>
          </a:pPr>
          <a:r>
            <a:rPr lang="el-GR" sz="2400" b="1" kern="1200" dirty="0"/>
            <a:t>0</a:t>
          </a:r>
          <a:r>
            <a:rPr lang="en-GB" sz="2400" b="1" kern="1200" dirty="0"/>
            <a:t>5</a:t>
          </a:r>
          <a:r>
            <a:rPr lang="el-GR" sz="2400" b="1" kern="1200" dirty="0"/>
            <a:t> </a:t>
          </a:r>
          <a:r>
            <a:rPr lang="el-GR" sz="2000" b="1" kern="1200" dirty="0"/>
            <a:t>Σεπτεμβρίου</a:t>
          </a:r>
          <a:r>
            <a:rPr lang="el-GR" sz="2400" b="1" kern="1200" dirty="0"/>
            <a:t> 202</a:t>
          </a:r>
          <a:r>
            <a:rPr lang="en-GB" sz="2400" b="1" kern="1200" dirty="0"/>
            <a:t>5</a:t>
          </a:r>
          <a:endParaRPr lang="x-none" sz="2400" b="1" kern="1200" dirty="0"/>
        </a:p>
      </dsp:txBody>
      <dsp:txXfrm>
        <a:off x="0" y="875819"/>
        <a:ext cx="4257367" cy="361623"/>
      </dsp:txXfrm>
    </dsp:sp>
    <dsp:sp modelId="{76936890-4F6A-4F20-BA37-33DDA9A59CCE}">
      <dsp:nvSpPr>
        <dsp:cNvPr id="0" name=""/>
        <dsp:cNvSpPr/>
      </dsp:nvSpPr>
      <dsp:spPr>
        <a:xfrm>
          <a:off x="4257367" y="875819"/>
          <a:ext cx="4257367" cy="361623"/>
        </a:xfrm>
        <a:prstGeom prst="rect">
          <a:avLst/>
        </a:prstGeom>
        <a:solidFill>
          <a:schemeClr val="accent2">
            <a:tint val="40000"/>
            <a:alpha val="90000"/>
            <a:hueOff val="-1452578"/>
            <a:satOff val="-133"/>
            <a:lumOff val="39"/>
            <a:alphaOff val="0"/>
          </a:schemeClr>
        </a:solidFill>
        <a:ln w="25400" cap="flat" cmpd="sng" algn="ctr">
          <a:solidFill>
            <a:schemeClr val="accent2">
              <a:tint val="40000"/>
              <a:alpha val="90000"/>
              <a:hueOff val="-1452578"/>
              <a:satOff val="-133"/>
              <a:lumOff val="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26670" rIns="149352" bIns="26670" numCol="1" spcCol="1270" anchor="ctr" anchorCtr="0">
          <a:noAutofit/>
        </a:bodyPr>
        <a:lstStyle/>
        <a:p>
          <a:pPr marL="0" lvl="0" indent="0" algn="ctr" defTabSz="933450">
            <a:lnSpc>
              <a:spcPct val="90000"/>
            </a:lnSpc>
            <a:spcBef>
              <a:spcPct val="0"/>
            </a:spcBef>
            <a:spcAft>
              <a:spcPct val="35000"/>
            </a:spcAft>
            <a:buNone/>
          </a:pPr>
          <a:r>
            <a:rPr lang="el-GR" sz="2100" b="1" kern="1200" dirty="0"/>
            <a:t>15 </a:t>
          </a:r>
          <a:r>
            <a:rPr lang="el-GR" sz="2000" b="1" kern="1200" dirty="0"/>
            <a:t>Ιανουαρίου</a:t>
          </a:r>
          <a:r>
            <a:rPr lang="el-GR" sz="2100" b="1" kern="1200" dirty="0"/>
            <a:t> 202</a:t>
          </a:r>
          <a:r>
            <a:rPr lang="en-GB" sz="2100" b="1" kern="1200" dirty="0"/>
            <a:t>6</a:t>
          </a:r>
          <a:endParaRPr lang="x-none" sz="2100" b="1" kern="1200" dirty="0"/>
        </a:p>
      </dsp:txBody>
      <dsp:txXfrm>
        <a:off x="4257367" y="875819"/>
        <a:ext cx="4257367" cy="3616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A25D30-F037-704A-9192-9DC1C8E9F9EE}">
      <dsp:nvSpPr>
        <dsp:cNvPr id="0" name=""/>
        <dsp:cNvSpPr/>
      </dsp:nvSpPr>
      <dsp:spPr>
        <a:xfrm>
          <a:off x="0" y="26674"/>
          <a:ext cx="2663453" cy="777600"/>
        </a:xfrm>
        <a:prstGeom prst="rect">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l-GR" sz="2400" kern="1200" dirty="0"/>
            <a:t>Α’ ΓΥΜΝΑΣΊΟΥ</a:t>
          </a:r>
          <a:endParaRPr lang="en-GB" sz="2400" kern="1200" dirty="0"/>
        </a:p>
      </dsp:txBody>
      <dsp:txXfrm>
        <a:off x="0" y="26674"/>
        <a:ext cx="2663453" cy="777600"/>
      </dsp:txXfrm>
    </dsp:sp>
    <dsp:sp modelId="{29D79503-44DC-0742-A0A3-B70B5A3F0434}">
      <dsp:nvSpPr>
        <dsp:cNvPr id="0" name=""/>
        <dsp:cNvSpPr/>
      </dsp:nvSpPr>
      <dsp:spPr>
        <a:xfrm>
          <a:off x="2731" y="791576"/>
          <a:ext cx="2663453" cy="3409289"/>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l-GR" sz="2700" kern="1200" dirty="0"/>
            <a:t>Νέα Ελληνικά</a:t>
          </a:r>
          <a:endParaRPr lang="en-GB" sz="2700" kern="1200" dirty="0"/>
        </a:p>
        <a:p>
          <a:pPr marL="228600" lvl="1" indent="-228600" algn="l" defTabSz="1200150">
            <a:lnSpc>
              <a:spcPct val="90000"/>
            </a:lnSpc>
            <a:spcBef>
              <a:spcPct val="0"/>
            </a:spcBef>
            <a:spcAft>
              <a:spcPct val="15000"/>
            </a:spcAft>
            <a:buChar char="•"/>
          </a:pPr>
          <a:r>
            <a:rPr lang="el-GR" sz="2700" kern="1200" dirty="0"/>
            <a:t>Μαθηματικά</a:t>
          </a:r>
          <a:endParaRPr lang="en-GB" sz="2700" kern="1200" dirty="0"/>
        </a:p>
      </dsp:txBody>
      <dsp:txXfrm>
        <a:off x="2731" y="791576"/>
        <a:ext cx="2663453" cy="3409289"/>
      </dsp:txXfrm>
    </dsp:sp>
    <dsp:sp modelId="{F5225F5B-4011-F649-B7C6-73E4EB876ED1}">
      <dsp:nvSpPr>
        <dsp:cNvPr id="0" name=""/>
        <dsp:cNvSpPr/>
      </dsp:nvSpPr>
      <dsp:spPr>
        <a:xfrm>
          <a:off x="3039068" y="13976"/>
          <a:ext cx="2663453" cy="777600"/>
        </a:xfrm>
        <a:prstGeom prst="rect">
          <a:avLst/>
        </a:prstGeom>
        <a:solidFill>
          <a:schemeClr val="accent2">
            <a:hueOff val="-419062"/>
            <a:satOff val="-4829"/>
            <a:lumOff val="1079"/>
            <a:alphaOff val="0"/>
          </a:schemeClr>
        </a:solidFill>
        <a:ln w="25400" cap="flat" cmpd="sng" algn="ctr">
          <a:solidFill>
            <a:schemeClr val="accent2">
              <a:hueOff val="-419062"/>
              <a:satOff val="-4829"/>
              <a:lumOff val="1079"/>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l-GR" sz="2400" kern="1200" dirty="0"/>
            <a:t>Β’ ΓΥΜΝΑΣΙΟΥ</a:t>
          </a:r>
          <a:endParaRPr lang="en-GB" sz="2400" kern="1200" dirty="0"/>
        </a:p>
      </dsp:txBody>
      <dsp:txXfrm>
        <a:off x="3039068" y="13976"/>
        <a:ext cx="2663453" cy="777600"/>
      </dsp:txXfrm>
    </dsp:sp>
    <dsp:sp modelId="{E5B0408F-BA71-C548-B298-65BD0E6D9017}">
      <dsp:nvSpPr>
        <dsp:cNvPr id="0" name=""/>
        <dsp:cNvSpPr/>
      </dsp:nvSpPr>
      <dsp:spPr>
        <a:xfrm>
          <a:off x="3039068" y="791576"/>
          <a:ext cx="2663453" cy="3409289"/>
        </a:xfrm>
        <a:prstGeom prst="rect">
          <a:avLst/>
        </a:prstGeom>
        <a:solidFill>
          <a:schemeClr val="accent2">
            <a:tint val="40000"/>
            <a:alpha val="90000"/>
            <a:hueOff val="-726289"/>
            <a:satOff val="-67"/>
            <a:lumOff val="19"/>
            <a:alphaOff val="0"/>
          </a:schemeClr>
        </a:solidFill>
        <a:ln w="25400" cap="flat" cmpd="sng" algn="ctr">
          <a:solidFill>
            <a:schemeClr val="accent2">
              <a:tint val="40000"/>
              <a:alpha val="90000"/>
              <a:hueOff val="-726289"/>
              <a:satOff val="-67"/>
              <a:lumOff val="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l-GR" sz="2700" kern="1200" dirty="0"/>
            <a:t>Νέα Ελληνικά</a:t>
          </a:r>
          <a:endParaRPr lang="en-GB" sz="2700" kern="1200" dirty="0"/>
        </a:p>
        <a:p>
          <a:pPr marL="228600" lvl="1" indent="-228600" algn="l" defTabSz="1200150">
            <a:lnSpc>
              <a:spcPct val="90000"/>
            </a:lnSpc>
            <a:spcBef>
              <a:spcPct val="0"/>
            </a:spcBef>
            <a:spcAft>
              <a:spcPct val="15000"/>
            </a:spcAft>
            <a:buChar char="•"/>
          </a:pPr>
          <a:r>
            <a:rPr lang="el-GR" sz="2700" kern="1200" dirty="0"/>
            <a:t>Μαθηματικά</a:t>
          </a:r>
          <a:endParaRPr lang="en-GB" sz="2700" kern="1200" dirty="0"/>
        </a:p>
        <a:p>
          <a:pPr marL="228600" lvl="1" indent="-228600" algn="l" defTabSz="1200150">
            <a:lnSpc>
              <a:spcPct val="90000"/>
            </a:lnSpc>
            <a:spcBef>
              <a:spcPct val="0"/>
            </a:spcBef>
            <a:spcAft>
              <a:spcPct val="15000"/>
            </a:spcAft>
            <a:buChar char="•"/>
          </a:pPr>
          <a:r>
            <a:rPr lang="el-GR" sz="2700" kern="1200" dirty="0"/>
            <a:t>Ιστορία</a:t>
          </a:r>
          <a:endParaRPr lang="en-GB" sz="2700" kern="1200" dirty="0"/>
        </a:p>
        <a:p>
          <a:pPr marL="228600" lvl="1" indent="-228600" algn="l" defTabSz="1200150">
            <a:lnSpc>
              <a:spcPct val="90000"/>
            </a:lnSpc>
            <a:spcBef>
              <a:spcPct val="0"/>
            </a:spcBef>
            <a:spcAft>
              <a:spcPct val="15000"/>
            </a:spcAft>
            <a:buChar char="•"/>
          </a:pPr>
          <a:r>
            <a:rPr lang="el-GR" sz="2700" kern="1200" dirty="0"/>
            <a:t>Φυσικά</a:t>
          </a:r>
          <a:endParaRPr lang="en-GB" sz="2700" kern="1200" dirty="0"/>
        </a:p>
        <a:p>
          <a:pPr marL="457200" lvl="2" indent="-228600" algn="l" defTabSz="1200150">
            <a:lnSpc>
              <a:spcPct val="90000"/>
            </a:lnSpc>
            <a:spcBef>
              <a:spcPct val="0"/>
            </a:spcBef>
            <a:spcAft>
              <a:spcPct val="15000"/>
            </a:spcAft>
            <a:buFont typeface="Wingdings" pitchFamily="2" charset="2"/>
            <a:buChar char="Ø"/>
          </a:pPr>
          <a:r>
            <a:rPr lang="el-GR" sz="2700" kern="1200" dirty="0"/>
            <a:t>Φυσική </a:t>
          </a:r>
          <a:endParaRPr lang="en-GB" sz="2700" kern="1200" dirty="0"/>
        </a:p>
        <a:p>
          <a:pPr marL="457200" lvl="2" indent="-228600" algn="l" defTabSz="1200150">
            <a:lnSpc>
              <a:spcPct val="90000"/>
            </a:lnSpc>
            <a:spcBef>
              <a:spcPct val="0"/>
            </a:spcBef>
            <a:spcAft>
              <a:spcPct val="15000"/>
            </a:spcAft>
            <a:buFont typeface="Wingdings" pitchFamily="2" charset="2"/>
            <a:buChar char="Ø"/>
          </a:pPr>
          <a:r>
            <a:rPr lang="el-GR" sz="2700" kern="1200" dirty="0"/>
            <a:t>Χημεία </a:t>
          </a:r>
          <a:endParaRPr lang="en-GB" sz="2700" kern="1200" dirty="0"/>
        </a:p>
        <a:p>
          <a:pPr marL="457200" lvl="2" indent="-228600" algn="l" defTabSz="1200150">
            <a:lnSpc>
              <a:spcPct val="90000"/>
            </a:lnSpc>
            <a:spcBef>
              <a:spcPct val="0"/>
            </a:spcBef>
            <a:spcAft>
              <a:spcPct val="15000"/>
            </a:spcAft>
            <a:buFont typeface="Wingdings" pitchFamily="2" charset="2"/>
            <a:buChar char="Ø"/>
          </a:pPr>
          <a:r>
            <a:rPr lang="el-GR" sz="2700" kern="1200" dirty="0"/>
            <a:t>Βιολογία </a:t>
          </a:r>
          <a:endParaRPr lang="en-GB" sz="2700" kern="1200" dirty="0"/>
        </a:p>
      </dsp:txBody>
      <dsp:txXfrm>
        <a:off x="3039068" y="791576"/>
        <a:ext cx="2663453" cy="3409289"/>
      </dsp:txXfrm>
    </dsp:sp>
    <dsp:sp modelId="{6F4AB592-FABE-6241-8877-C8E1DBBC45FD}">
      <dsp:nvSpPr>
        <dsp:cNvPr id="0" name=""/>
        <dsp:cNvSpPr/>
      </dsp:nvSpPr>
      <dsp:spPr>
        <a:xfrm>
          <a:off x="6075405" y="13976"/>
          <a:ext cx="2663453" cy="777600"/>
        </a:xfrm>
        <a:prstGeom prst="rect">
          <a:avLst/>
        </a:prstGeom>
        <a:solidFill>
          <a:schemeClr val="accent2">
            <a:hueOff val="-838123"/>
            <a:satOff val="-9658"/>
            <a:lumOff val="2159"/>
            <a:alphaOff val="0"/>
          </a:schemeClr>
        </a:solidFill>
        <a:ln w="25400" cap="flat" cmpd="sng" algn="ctr">
          <a:solidFill>
            <a:schemeClr val="accent2">
              <a:hueOff val="-838123"/>
              <a:satOff val="-9658"/>
              <a:lumOff val="2159"/>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l-GR" sz="2400" kern="1200" dirty="0"/>
            <a:t>Γ’ ΓΥΜΝΑΣΙΟΥ</a:t>
          </a:r>
          <a:endParaRPr lang="en-GB" sz="2400" kern="1200" dirty="0"/>
        </a:p>
      </dsp:txBody>
      <dsp:txXfrm>
        <a:off x="6075405" y="13976"/>
        <a:ext cx="2663453" cy="777600"/>
      </dsp:txXfrm>
    </dsp:sp>
    <dsp:sp modelId="{36CABD23-2B5E-5441-A026-6794CC47B6F2}">
      <dsp:nvSpPr>
        <dsp:cNvPr id="0" name=""/>
        <dsp:cNvSpPr/>
      </dsp:nvSpPr>
      <dsp:spPr>
        <a:xfrm>
          <a:off x="6075405" y="791576"/>
          <a:ext cx="2663453" cy="3409289"/>
        </a:xfrm>
        <a:prstGeom prst="rect">
          <a:avLst/>
        </a:prstGeom>
        <a:solidFill>
          <a:schemeClr val="accent2">
            <a:tint val="40000"/>
            <a:alpha val="90000"/>
            <a:hueOff val="-1452578"/>
            <a:satOff val="-133"/>
            <a:lumOff val="39"/>
            <a:alphaOff val="0"/>
          </a:schemeClr>
        </a:solidFill>
        <a:ln w="25400" cap="flat" cmpd="sng" algn="ctr">
          <a:solidFill>
            <a:schemeClr val="accent2">
              <a:tint val="40000"/>
              <a:alpha val="90000"/>
              <a:hueOff val="-1452578"/>
              <a:satOff val="-133"/>
              <a:lumOff val="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l-GR" sz="2700" kern="1200" dirty="0"/>
            <a:t>Νέα Ελληνικά</a:t>
          </a:r>
          <a:endParaRPr lang="en-GB" sz="2700" kern="1200" dirty="0"/>
        </a:p>
        <a:p>
          <a:pPr marL="228600" lvl="1" indent="-228600" algn="l" defTabSz="1200150">
            <a:lnSpc>
              <a:spcPct val="90000"/>
            </a:lnSpc>
            <a:spcBef>
              <a:spcPct val="0"/>
            </a:spcBef>
            <a:spcAft>
              <a:spcPct val="15000"/>
            </a:spcAft>
            <a:buChar char="•"/>
          </a:pPr>
          <a:r>
            <a:rPr lang="el-GR" sz="2700" kern="1200" dirty="0"/>
            <a:t>Μαθηματικά</a:t>
          </a:r>
          <a:endParaRPr lang="en-GB" sz="2700" kern="1200" dirty="0"/>
        </a:p>
        <a:p>
          <a:pPr marL="228600" lvl="1" indent="-228600" algn="l" defTabSz="1200150">
            <a:lnSpc>
              <a:spcPct val="90000"/>
            </a:lnSpc>
            <a:spcBef>
              <a:spcPct val="0"/>
            </a:spcBef>
            <a:spcAft>
              <a:spcPct val="15000"/>
            </a:spcAft>
            <a:buChar char="•"/>
          </a:pPr>
          <a:r>
            <a:rPr lang="el-GR" sz="2700" kern="1200" dirty="0"/>
            <a:t>Ιστορία</a:t>
          </a:r>
          <a:endParaRPr lang="en-GB" sz="2700" kern="1200" dirty="0"/>
        </a:p>
        <a:p>
          <a:pPr marL="228600" lvl="1" indent="-228600" algn="l" defTabSz="1200150">
            <a:lnSpc>
              <a:spcPct val="90000"/>
            </a:lnSpc>
            <a:spcBef>
              <a:spcPct val="0"/>
            </a:spcBef>
            <a:spcAft>
              <a:spcPct val="15000"/>
            </a:spcAft>
            <a:buChar char="•"/>
          </a:pPr>
          <a:r>
            <a:rPr lang="el-GR" sz="2700" kern="1200" dirty="0"/>
            <a:t>Φυσικά</a:t>
          </a:r>
          <a:endParaRPr lang="en-GB" sz="2700" kern="1200" dirty="0"/>
        </a:p>
        <a:p>
          <a:pPr marL="457200" lvl="2" indent="-228600" algn="l" defTabSz="1200150">
            <a:lnSpc>
              <a:spcPct val="90000"/>
            </a:lnSpc>
            <a:spcBef>
              <a:spcPct val="0"/>
            </a:spcBef>
            <a:spcAft>
              <a:spcPct val="15000"/>
            </a:spcAft>
            <a:buFont typeface="Wingdings" pitchFamily="2" charset="2"/>
            <a:buChar char="Ø"/>
          </a:pPr>
          <a:r>
            <a:rPr lang="el-GR" sz="2700" kern="1200" dirty="0"/>
            <a:t>Φυσική </a:t>
          </a:r>
          <a:endParaRPr lang="en-GB" sz="2700" kern="1200" dirty="0"/>
        </a:p>
        <a:p>
          <a:pPr marL="457200" lvl="2" indent="-228600" algn="l" defTabSz="1200150">
            <a:lnSpc>
              <a:spcPct val="90000"/>
            </a:lnSpc>
            <a:spcBef>
              <a:spcPct val="0"/>
            </a:spcBef>
            <a:spcAft>
              <a:spcPct val="15000"/>
            </a:spcAft>
            <a:buFont typeface="Wingdings" pitchFamily="2" charset="2"/>
            <a:buChar char="Ø"/>
          </a:pPr>
          <a:r>
            <a:rPr lang="el-GR" sz="2700" kern="1200" dirty="0"/>
            <a:t>Χημεία </a:t>
          </a:r>
          <a:endParaRPr lang="en-GB" sz="2700" kern="1200" dirty="0"/>
        </a:p>
        <a:p>
          <a:pPr marL="457200" lvl="2" indent="-228600" algn="l" defTabSz="1200150">
            <a:lnSpc>
              <a:spcPct val="90000"/>
            </a:lnSpc>
            <a:spcBef>
              <a:spcPct val="0"/>
            </a:spcBef>
            <a:spcAft>
              <a:spcPct val="15000"/>
            </a:spcAft>
            <a:buFont typeface="Wingdings" pitchFamily="2" charset="2"/>
            <a:buChar char="Ø"/>
          </a:pPr>
          <a:r>
            <a:rPr lang="el-GR" sz="2700" kern="1200" dirty="0"/>
            <a:t>Βιολογία </a:t>
          </a:r>
          <a:endParaRPr lang="en-GB" sz="2700" kern="1200" dirty="0"/>
        </a:p>
      </dsp:txBody>
      <dsp:txXfrm>
        <a:off x="6075405" y="791576"/>
        <a:ext cx="2663453" cy="34092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4EBFD-5D00-41A8-BA93-F3B0714C2C38}">
      <dsp:nvSpPr>
        <dsp:cNvPr id="0" name=""/>
        <dsp:cNvSpPr/>
      </dsp:nvSpPr>
      <dsp:spPr>
        <a:xfrm>
          <a:off x="4394912" y="1216633"/>
          <a:ext cx="1913318" cy="552176"/>
        </a:xfrm>
        <a:custGeom>
          <a:avLst/>
          <a:gdLst/>
          <a:ahLst/>
          <a:cxnLst/>
          <a:rect l="0" t="0" r="0" b="0"/>
          <a:pathLst>
            <a:path>
              <a:moveTo>
                <a:pt x="0" y="0"/>
              </a:moveTo>
              <a:lnTo>
                <a:pt x="0" y="376292"/>
              </a:lnTo>
              <a:lnTo>
                <a:pt x="1913318" y="376292"/>
              </a:lnTo>
              <a:lnTo>
                <a:pt x="1913318" y="552176"/>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63E0E5-8131-4E97-AF57-00D73C0809E5}">
      <dsp:nvSpPr>
        <dsp:cNvPr id="0" name=""/>
        <dsp:cNvSpPr/>
      </dsp:nvSpPr>
      <dsp:spPr>
        <a:xfrm>
          <a:off x="1731513" y="1216633"/>
          <a:ext cx="2663399" cy="552176"/>
        </a:xfrm>
        <a:custGeom>
          <a:avLst/>
          <a:gdLst/>
          <a:ahLst/>
          <a:cxnLst/>
          <a:rect l="0" t="0" r="0" b="0"/>
          <a:pathLst>
            <a:path>
              <a:moveTo>
                <a:pt x="2663399" y="0"/>
              </a:moveTo>
              <a:lnTo>
                <a:pt x="2663399" y="376292"/>
              </a:lnTo>
              <a:lnTo>
                <a:pt x="0" y="376292"/>
              </a:lnTo>
              <a:lnTo>
                <a:pt x="0" y="552176"/>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B225DC-D897-471B-8DDE-A0D71DC917D0}">
      <dsp:nvSpPr>
        <dsp:cNvPr id="0" name=""/>
        <dsp:cNvSpPr/>
      </dsp:nvSpPr>
      <dsp:spPr>
        <a:xfrm>
          <a:off x="1630927" y="151149"/>
          <a:ext cx="5527970" cy="1065484"/>
        </a:xfrm>
        <a:prstGeom prst="roundRect">
          <a:avLst>
            <a:gd name="adj" fmla="val 10000"/>
          </a:avLst>
        </a:prstGeom>
        <a:solidFill>
          <a:schemeClr val="accent2">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4BAD95-C6CB-484A-8D9E-C4697C965F9D}">
      <dsp:nvSpPr>
        <dsp:cNvPr id="0" name=""/>
        <dsp:cNvSpPr/>
      </dsp:nvSpPr>
      <dsp:spPr>
        <a:xfrm>
          <a:off x="1841883" y="351557"/>
          <a:ext cx="5527970" cy="1065484"/>
        </a:xfrm>
        <a:prstGeom prst="roundRect">
          <a:avLst>
            <a:gd name="adj" fmla="val 10000"/>
          </a:avLst>
        </a:prstGeom>
        <a:solidFill>
          <a:schemeClr val="lt1">
            <a:alpha val="9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l-GR" sz="2400" b="1" kern="1200" dirty="0">
              <a:latin typeface="+mn-lt"/>
            </a:rPr>
            <a:t>Μορφές αξιολόγησης</a:t>
          </a:r>
        </a:p>
        <a:p>
          <a:pPr marL="0" lvl="0" indent="0" algn="ctr" defTabSz="1066800">
            <a:lnSpc>
              <a:spcPct val="90000"/>
            </a:lnSpc>
            <a:spcBef>
              <a:spcPct val="0"/>
            </a:spcBef>
            <a:spcAft>
              <a:spcPct val="35000"/>
            </a:spcAft>
            <a:buNone/>
          </a:pPr>
          <a:r>
            <a:rPr lang="el-GR" sz="2400" b="1" kern="1200" dirty="0">
              <a:latin typeface="+mn-lt"/>
            </a:rPr>
            <a:t>(διαγνωστική / διαμορφωτική</a:t>
          </a:r>
          <a:r>
            <a:rPr lang="el-GR" sz="2400" b="1" kern="1200" dirty="0">
              <a:latin typeface="+mn-lt"/>
              <a:sym typeface="Symbol" panose="05050102010706020507" pitchFamily="18" charset="2"/>
            </a:rPr>
            <a:t> τελική</a:t>
          </a:r>
          <a:r>
            <a:rPr lang="el-GR" sz="2400" b="1" kern="1200" dirty="0">
              <a:latin typeface="+mn-lt"/>
            </a:rPr>
            <a:t> ) </a:t>
          </a:r>
          <a:endParaRPr lang="x-none" sz="2400" b="1" kern="1200" dirty="0">
            <a:latin typeface="+mn-lt"/>
          </a:endParaRPr>
        </a:p>
      </dsp:txBody>
      <dsp:txXfrm>
        <a:off x="1873090" y="382764"/>
        <a:ext cx="5465556" cy="1003070"/>
      </dsp:txXfrm>
    </dsp:sp>
    <dsp:sp modelId="{B5007979-130C-4D49-AA39-2A7AF1B12514}">
      <dsp:nvSpPr>
        <dsp:cNvPr id="0" name=""/>
        <dsp:cNvSpPr/>
      </dsp:nvSpPr>
      <dsp:spPr>
        <a:xfrm>
          <a:off x="4278" y="1768810"/>
          <a:ext cx="3454468" cy="2861340"/>
        </a:xfrm>
        <a:prstGeom prst="roundRect">
          <a:avLst>
            <a:gd name="adj" fmla="val 10000"/>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A8595F-E1A8-42C5-913A-F92DEA479DC5}">
      <dsp:nvSpPr>
        <dsp:cNvPr id="0" name=""/>
        <dsp:cNvSpPr/>
      </dsp:nvSpPr>
      <dsp:spPr>
        <a:xfrm>
          <a:off x="215234" y="1969218"/>
          <a:ext cx="3454468" cy="2861340"/>
        </a:xfrm>
        <a:prstGeom prst="roundRect">
          <a:avLst>
            <a:gd name="adj" fmla="val 10000"/>
          </a:avLst>
        </a:prstGeom>
        <a:solidFill>
          <a:schemeClr val="lt1">
            <a:alpha val="90000"/>
            <a:hueOff val="0"/>
            <a:satOff val="0"/>
            <a:lumOff val="0"/>
            <a:alphaOff val="0"/>
          </a:schemeClr>
        </a:solidFill>
        <a:ln w="25400" cap="flat" cmpd="sng" algn="ctr">
          <a:solidFill>
            <a:schemeClr val="accent2">
              <a:tint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r>
            <a:rPr lang="el-GR" sz="2400" b="1" u="sng" kern="1200" dirty="0">
              <a:latin typeface="+mn-lt"/>
            </a:rPr>
            <a:t>Διαγώνισμα</a:t>
          </a:r>
        </a:p>
        <a:p>
          <a:pPr marL="0" lvl="0" indent="0" algn="l" defTabSz="1066800">
            <a:lnSpc>
              <a:spcPct val="90000"/>
            </a:lnSpc>
            <a:spcBef>
              <a:spcPct val="0"/>
            </a:spcBef>
            <a:spcAft>
              <a:spcPct val="35000"/>
            </a:spcAft>
            <a:buNone/>
          </a:pPr>
          <a:r>
            <a:rPr lang="el-GR" sz="2400" b="1" u="none" kern="1200" dirty="0">
              <a:latin typeface="+mn-lt"/>
            </a:rPr>
            <a:t>Ανάλογα με τις διδακτικές περιόδους του κάθε μαθήματος και τις οδηγίες από την Επιθεώρηση κάθε κλάδου</a:t>
          </a:r>
        </a:p>
      </dsp:txBody>
      <dsp:txXfrm>
        <a:off x="299040" y="2053024"/>
        <a:ext cx="3286856" cy="2693728"/>
      </dsp:txXfrm>
    </dsp:sp>
    <dsp:sp modelId="{A012A410-69D1-4DC0-9BFF-72F083990F74}">
      <dsp:nvSpPr>
        <dsp:cNvPr id="0" name=""/>
        <dsp:cNvSpPr/>
      </dsp:nvSpPr>
      <dsp:spPr>
        <a:xfrm>
          <a:off x="3855787" y="1768810"/>
          <a:ext cx="4904887" cy="2833767"/>
        </a:xfrm>
        <a:prstGeom prst="roundRect">
          <a:avLst>
            <a:gd name="adj" fmla="val 10000"/>
          </a:avLst>
        </a:prstGeom>
        <a:solidFill>
          <a:schemeClr val="accent2">
            <a:alpha val="7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254138-8F17-4B70-A356-2704A0094515}">
      <dsp:nvSpPr>
        <dsp:cNvPr id="0" name=""/>
        <dsp:cNvSpPr/>
      </dsp:nvSpPr>
      <dsp:spPr>
        <a:xfrm>
          <a:off x="4066743" y="1969218"/>
          <a:ext cx="4904887" cy="2833767"/>
        </a:xfrm>
        <a:prstGeom prst="roundRect">
          <a:avLst>
            <a:gd name="adj" fmla="val 10000"/>
          </a:avLst>
        </a:prstGeom>
        <a:solidFill>
          <a:schemeClr val="lt1">
            <a:alpha val="90000"/>
            <a:hueOff val="0"/>
            <a:satOff val="0"/>
            <a:lumOff val="0"/>
            <a:alphaOff val="0"/>
          </a:schemeClr>
        </a:solidFill>
        <a:ln w="25400" cap="flat" cmpd="sng" algn="ctr">
          <a:solidFill>
            <a:schemeClr val="accent2">
              <a:tint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Font typeface="Wingdings" panose="05000000000000000000" pitchFamily="2" charset="2"/>
            <a:buNone/>
          </a:pPr>
          <a:r>
            <a:rPr lang="el-GR" sz="1600" b="1" kern="1200" dirty="0">
              <a:latin typeface="+mn-lt"/>
            </a:rPr>
            <a:t>- </a:t>
          </a:r>
          <a:r>
            <a:rPr lang="el-GR" sz="1800" b="1" kern="1200" dirty="0">
              <a:latin typeface="+mn-lt"/>
            </a:rPr>
            <a:t>Συμμετοχή μαθητή/</a:t>
          </a:r>
          <a:r>
            <a:rPr lang="el-GR" sz="1800" b="1" kern="1200" dirty="0" err="1">
              <a:latin typeface="+mn-lt"/>
            </a:rPr>
            <a:t>τριας </a:t>
          </a:r>
          <a:r>
            <a:rPr lang="el-GR" sz="1800" b="1" kern="1200" dirty="0">
              <a:latin typeface="+mn-lt"/>
            </a:rPr>
            <a:t>στην τάξη</a:t>
          </a:r>
        </a:p>
        <a:p>
          <a:pPr marL="0" lvl="0" indent="0" algn="l" defTabSz="711200">
            <a:lnSpc>
              <a:spcPct val="90000"/>
            </a:lnSpc>
            <a:spcBef>
              <a:spcPct val="0"/>
            </a:spcBef>
            <a:spcAft>
              <a:spcPct val="35000"/>
            </a:spcAft>
            <a:buFont typeface="Wingdings" panose="05000000000000000000" pitchFamily="2" charset="2"/>
            <a:buNone/>
          </a:pPr>
          <a:r>
            <a:rPr lang="el-GR" sz="1800" b="1" kern="1200" dirty="0">
              <a:latin typeface="+mn-lt"/>
              <a:sym typeface="Symbol" panose="05050102010706020507" pitchFamily="18" charset="2"/>
            </a:rPr>
            <a:t>-  </a:t>
          </a:r>
          <a:r>
            <a:rPr lang="el-GR" sz="1800" b="1" kern="1200" dirty="0">
              <a:latin typeface="+mn-lt"/>
            </a:rPr>
            <a:t>Κατ’ οίκον εργασία</a:t>
          </a:r>
        </a:p>
        <a:p>
          <a:pPr marL="0" lvl="0" indent="0" algn="l" defTabSz="711200">
            <a:lnSpc>
              <a:spcPct val="90000"/>
            </a:lnSpc>
            <a:spcBef>
              <a:spcPct val="0"/>
            </a:spcBef>
            <a:spcAft>
              <a:spcPct val="35000"/>
            </a:spcAft>
            <a:buNone/>
          </a:pPr>
          <a:r>
            <a:rPr lang="el-GR" sz="1800" b="1" kern="1200" dirty="0">
              <a:latin typeface="+mn-lt"/>
              <a:sym typeface="Symbol" panose="05050102010706020507" pitchFamily="18" charset="2"/>
            </a:rPr>
            <a:t> - </a:t>
          </a:r>
          <a:r>
            <a:rPr lang="el-GR" sz="1800" b="1" kern="1200" dirty="0">
              <a:latin typeface="+mn-lt"/>
            </a:rPr>
            <a:t>Ατομική ή ομαδική δημιουργική εργασία </a:t>
          </a:r>
        </a:p>
        <a:p>
          <a:pPr marL="0" lvl="0" indent="0" algn="l" defTabSz="711200">
            <a:lnSpc>
              <a:spcPct val="90000"/>
            </a:lnSpc>
            <a:spcBef>
              <a:spcPct val="0"/>
            </a:spcBef>
            <a:spcAft>
              <a:spcPct val="35000"/>
            </a:spcAft>
            <a:buNone/>
          </a:pPr>
          <a:r>
            <a:rPr lang="el-GR" sz="1800" b="1" kern="1200" dirty="0">
              <a:latin typeface="+mn-lt"/>
            </a:rPr>
            <a:t>μελέτης που προετοιμάζεται κατόπιν ανάθεσης </a:t>
          </a:r>
        </a:p>
        <a:p>
          <a:pPr marL="0" lvl="0" indent="0" algn="l" defTabSz="711200">
            <a:lnSpc>
              <a:spcPct val="90000"/>
            </a:lnSpc>
            <a:spcBef>
              <a:spcPct val="0"/>
            </a:spcBef>
            <a:spcAft>
              <a:spcPct val="35000"/>
            </a:spcAft>
            <a:buNone/>
          </a:pPr>
          <a:r>
            <a:rPr lang="el-GR" sz="1800" b="1" kern="1200" dirty="0">
              <a:latin typeface="+mn-lt"/>
            </a:rPr>
            <a:t>και με την καθοδήγηση του/της </a:t>
          </a:r>
        </a:p>
        <a:p>
          <a:pPr marL="0" lvl="0" indent="0" algn="l" defTabSz="711200">
            <a:lnSpc>
              <a:spcPct val="90000"/>
            </a:lnSpc>
            <a:spcBef>
              <a:spcPct val="0"/>
            </a:spcBef>
            <a:spcAft>
              <a:spcPct val="35000"/>
            </a:spcAft>
            <a:buNone/>
          </a:pPr>
          <a:r>
            <a:rPr lang="el-GR" sz="1800" b="1" kern="1200" dirty="0">
              <a:latin typeface="+mn-lt"/>
            </a:rPr>
            <a:t>διδάσκοντα/διδάσκουσας και παρουσίασή της </a:t>
          </a:r>
        </a:p>
        <a:p>
          <a:pPr marL="0" lvl="0" indent="0" algn="l" defTabSz="711200">
            <a:lnSpc>
              <a:spcPct val="90000"/>
            </a:lnSpc>
            <a:spcBef>
              <a:spcPct val="0"/>
            </a:spcBef>
            <a:spcAft>
              <a:spcPct val="35000"/>
            </a:spcAft>
            <a:buNone/>
          </a:pPr>
          <a:r>
            <a:rPr lang="el-GR" sz="1800" b="1" kern="1200" dirty="0">
              <a:latin typeface="+mn-lt"/>
            </a:rPr>
            <a:t>στην τάξη</a:t>
          </a:r>
        </a:p>
        <a:p>
          <a:pPr marL="0" lvl="0" indent="0" algn="l" defTabSz="711200">
            <a:lnSpc>
              <a:spcPct val="90000"/>
            </a:lnSpc>
            <a:spcBef>
              <a:spcPct val="0"/>
            </a:spcBef>
            <a:spcAft>
              <a:spcPct val="35000"/>
            </a:spcAft>
            <a:buNone/>
          </a:pPr>
          <a:r>
            <a:rPr lang="el-GR" sz="1800" b="1" kern="1200" dirty="0">
              <a:latin typeface="+mn-lt"/>
              <a:sym typeface="Symbol" panose="05050102010706020507" pitchFamily="18" charset="2"/>
            </a:rPr>
            <a:t> - </a:t>
          </a:r>
          <a:r>
            <a:rPr lang="el-GR" sz="1800" b="1" kern="1200" dirty="0">
              <a:latin typeface="+mn-lt"/>
            </a:rPr>
            <a:t>Άλλες, εναλλακτικές μορφές αξιολόγησης</a:t>
          </a:r>
          <a:endParaRPr lang="x-none" sz="1800" b="1" kern="1200">
            <a:latin typeface="+mn-lt"/>
          </a:endParaRPr>
        </a:p>
      </dsp:txBody>
      <dsp:txXfrm>
        <a:off x="4149741" y="2052216"/>
        <a:ext cx="4738891" cy="2667771"/>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F00382-A34B-4BA4-99D7-0838AC4C7426}" type="datetimeFigureOut">
              <a:rPr lang="en-US" smtClean="0"/>
              <a:pPr/>
              <a:t>9/4/2025</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6D05A0-17A5-4F54-BBFC-175CAB9492F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lnSpcReduction="10000"/>
          </a:bodyPr>
          <a:lstStyle/>
          <a:p>
            <a:pPr lvl="0"/>
            <a:r>
              <a:rPr lang="el-GR" sz="2000" b="1" kern="1200" dirty="0">
                <a:solidFill>
                  <a:schemeClr val="tx1"/>
                </a:solidFill>
                <a:latin typeface="+mn-lt"/>
                <a:ea typeface="+mn-ea"/>
                <a:cs typeface="+mn-cs"/>
              </a:rPr>
              <a:t>Η αξιολόγηση του μαθητή είναι αναπόσπαστο μέρος της διαδικασίας της διδασκαλίας και της μάθησης.</a:t>
            </a:r>
          </a:p>
          <a:p>
            <a:pPr lvl="0"/>
            <a:endParaRPr lang="en-US" sz="2000" kern="1200" dirty="0">
              <a:solidFill>
                <a:schemeClr val="tx1"/>
              </a:solidFill>
              <a:latin typeface="+mn-lt"/>
              <a:ea typeface="+mn-ea"/>
              <a:cs typeface="+mn-cs"/>
            </a:endParaRPr>
          </a:p>
          <a:p>
            <a:pPr lvl="0"/>
            <a:r>
              <a:rPr lang="el-GR" sz="2000" b="1" kern="1200" dirty="0">
                <a:solidFill>
                  <a:schemeClr val="tx1"/>
                </a:solidFill>
                <a:latin typeface="+mn-lt"/>
                <a:ea typeface="+mn-ea"/>
                <a:cs typeface="+mn-cs"/>
              </a:rPr>
              <a:t>Η εκπαίδευση και το σύστημα αξιολόγησης που ακολουθούμε, δεν αποτυπώνει απλώς τι έχουν επιτύχει οι μαθητές, αλλά και ποιες είναι οι ελλείψεις και αδυναμίες τους και πώς μπορούν να βελτιωθούν κατά την διάρκεια της σχολικής χρονιάς.</a:t>
            </a:r>
          </a:p>
          <a:p>
            <a:pPr lvl="0"/>
            <a:endParaRPr lang="en-US" sz="2000" kern="1200" dirty="0">
              <a:solidFill>
                <a:schemeClr val="tx1"/>
              </a:solidFill>
              <a:latin typeface="+mn-lt"/>
              <a:ea typeface="+mn-ea"/>
              <a:cs typeface="+mn-cs"/>
            </a:endParaRPr>
          </a:p>
          <a:p>
            <a:pPr lvl="0"/>
            <a:r>
              <a:rPr lang="el-GR" sz="2000" b="1" kern="1200" dirty="0">
                <a:solidFill>
                  <a:schemeClr val="tx1"/>
                </a:solidFill>
                <a:latin typeface="+mn-lt"/>
                <a:ea typeface="+mn-ea"/>
                <a:cs typeface="+mn-cs"/>
              </a:rPr>
              <a:t>Δεν δίνεται έμφαση στη συγκριτική τελική αξιολόγηση (διαγωνίσματα και γραπτή εξέταση), αλλά στοχεύουμε σε μια ολόπλευρη, συνεχή και διαμορφωτική αξιολόγηση.</a:t>
            </a:r>
            <a:endParaRPr lang="en-US" sz="2000" kern="1200" dirty="0">
              <a:solidFill>
                <a:schemeClr val="tx1"/>
              </a:solidFill>
              <a:latin typeface="+mn-lt"/>
              <a:ea typeface="+mn-ea"/>
              <a:cs typeface="+mn-cs"/>
            </a:endParaRPr>
          </a:p>
          <a:p>
            <a:endParaRPr lang="en-US" dirty="0"/>
          </a:p>
        </p:txBody>
      </p:sp>
      <p:sp>
        <p:nvSpPr>
          <p:cNvPr id="4" name="3 - Θέση αριθμού διαφάνειας"/>
          <p:cNvSpPr>
            <a:spLocks noGrp="1"/>
          </p:cNvSpPr>
          <p:nvPr>
            <p:ph type="sldNum" sz="quarter" idx="10"/>
          </p:nvPr>
        </p:nvSpPr>
        <p:spPr/>
        <p:txBody>
          <a:bodyPr/>
          <a:lstStyle/>
          <a:p>
            <a:fld id="{F06D05A0-17A5-4F54-BBFC-175CAB9492F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a:p>
        </p:txBody>
      </p:sp>
      <p:sp>
        <p:nvSpPr>
          <p:cNvPr id="4" name="3 - Θέση αριθμού διαφάνειας"/>
          <p:cNvSpPr>
            <a:spLocks noGrp="1"/>
          </p:cNvSpPr>
          <p:nvPr>
            <p:ph type="sldNum" sz="quarter" idx="10"/>
          </p:nvPr>
        </p:nvSpPr>
        <p:spPr/>
        <p:txBody>
          <a:bodyPr/>
          <a:lstStyle/>
          <a:p>
            <a:fld id="{F06D05A0-17A5-4F54-BBFC-175CAB9492FA}"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endParaRPr lang="en-US"/>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a:p>
        </p:txBody>
      </p:sp>
      <p:sp>
        <p:nvSpPr>
          <p:cNvPr id="4" name="3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5" name="4 - Θέση υποσέλιδου"/>
          <p:cNvSpPr>
            <a:spLocks noGrp="1"/>
          </p:cNvSpPr>
          <p:nvPr>
            <p:ph type="ftr" sz="quarter" idx="11"/>
          </p:nvPr>
        </p:nvSpPr>
        <p:spPr/>
        <p:txBody>
          <a:bodyPr/>
          <a:lstStyle/>
          <a:p>
            <a:endParaRPr lang="en-US"/>
          </a:p>
        </p:txBody>
      </p:sp>
      <p:sp>
        <p:nvSpPr>
          <p:cNvPr id="6" name="5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6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8" name="7 - Θέση υποσέλιδου"/>
          <p:cNvSpPr>
            <a:spLocks noGrp="1"/>
          </p:cNvSpPr>
          <p:nvPr>
            <p:ph type="ftr" sz="quarter" idx="11"/>
          </p:nvPr>
        </p:nvSpPr>
        <p:spPr/>
        <p:txBody>
          <a:bodyPr/>
          <a:lstStyle/>
          <a:p>
            <a:endParaRPr lang="en-US"/>
          </a:p>
        </p:txBody>
      </p:sp>
      <p:sp>
        <p:nvSpPr>
          <p:cNvPr id="9" name="8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endParaRPr lang="en-US"/>
          </a:p>
        </p:txBody>
      </p:sp>
      <p:sp>
        <p:nvSpPr>
          <p:cNvPr id="3" name="2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4" name="3 - Θέση υποσέλιδου"/>
          <p:cNvSpPr>
            <a:spLocks noGrp="1"/>
          </p:cNvSpPr>
          <p:nvPr>
            <p:ph type="ftr" sz="quarter" idx="11"/>
          </p:nvPr>
        </p:nvSpPr>
        <p:spPr/>
        <p:txBody>
          <a:bodyPr/>
          <a:lstStyle/>
          <a:p>
            <a:endParaRPr lang="en-US"/>
          </a:p>
        </p:txBody>
      </p:sp>
      <p:sp>
        <p:nvSpPr>
          <p:cNvPr id="5" name="4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3" name="2 - Θέση υποσέλιδου"/>
          <p:cNvSpPr>
            <a:spLocks noGrp="1"/>
          </p:cNvSpPr>
          <p:nvPr>
            <p:ph type="ftr" sz="quarter" idx="11"/>
          </p:nvPr>
        </p:nvSpPr>
        <p:spPr/>
        <p:txBody>
          <a:bodyPr/>
          <a:lstStyle/>
          <a:p>
            <a:endParaRPr lang="en-US"/>
          </a:p>
        </p:txBody>
      </p:sp>
      <p:sp>
        <p:nvSpPr>
          <p:cNvPr id="4" name="3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endParaRPr lang="en-US"/>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endParaRPr lang="en-US"/>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82AB731-E006-4106-8FA1-0B9E16E8DDC2}" type="datetimeFigureOut">
              <a:rPr lang="en-US" smtClean="0"/>
              <a:pPr/>
              <a:t>9/4/2025</a:t>
            </a:fld>
            <a:endParaRPr lang="en-US"/>
          </a:p>
        </p:txBody>
      </p:sp>
      <p:sp>
        <p:nvSpPr>
          <p:cNvPr id="6" name="5 - Θέση υποσέλιδου"/>
          <p:cNvSpPr>
            <a:spLocks noGrp="1"/>
          </p:cNvSpPr>
          <p:nvPr>
            <p:ph type="ftr" sz="quarter" idx="11"/>
          </p:nvPr>
        </p:nvSpPr>
        <p:spPr/>
        <p:txBody>
          <a:bodyPr/>
          <a:lstStyle/>
          <a:p>
            <a:endParaRPr lang="en-US"/>
          </a:p>
        </p:txBody>
      </p:sp>
      <p:sp>
        <p:nvSpPr>
          <p:cNvPr id="7" name="6 - Θέση αριθμού διαφάνειας"/>
          <p:cNvSpPr>
            <a:spLocks noGrp="1"/>
          </p:cNvSpPr>
          <p:nvPr>
            <p:ph type="sldNum" sz="quarter" idx="12"/>
          </p:nvPr>
        </p:nvSpPr>
        <p:spPr/>
        <p:txBody>
          <a:bodyPr/>
          <a:lstStyle/>
          <a:p>
            <a:fld id="{1595282D-9F3E-45FE-9BA9-EE2DDFD921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endParaRPr lang="en-US"/>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2AB731-E006-4106-8FA1-0B9E16E8DDC2}" type="datetimeFigureOut">
              <a:rPr lang="en-US" smtClean="0"/>
              <a:pPr/>
              <a:t>9/4/2025</a:t>
            </a:fld>
            <a:endParaRPr lang="en-US"/>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282D-9F3E-45FE-9BA9-EE2DDFD921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6.png"/><Relationship Id="rId4" Type="http://schemas.openxmlformats.org/officeDocument/2006/relationships/diagramLayout" Target="../diagrams/layout1.xm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214282" y="142852"/>
            <a:ext cx="8643998" cy="369332"/>
          </a:xfrm>
          <a:prstGeom prst="rect">
            <a:avLst/>
          </a:prstGeom>
          <a:noFill/>
        </p:spPr>
        <p:txBody>
          <a:bodyPr wrap="square" rtlCol="0">
            <a:spAutoFit/>
          </a:bodyPr>
          <a:lstStyle/>
          <a:p>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285984" y="1643050"/>
            <a:ext cx="4700585" cy="214314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2714612" y="4071942"/>
            <a:ext cx="3590925" cy="1238250"/>
          </a:xfrm>
          <a:prstGeom prst="rect">
            <a:avLst/>
          </a:prstGeom>
          <a:noFill/>
          <a:ln w="9525">
            <a:noFill/>
            <a:miter lim="800000"/>
            <a:headEnd/>
            <a:tailEnd/>
          </a:ln>
          <a:effectLst/>
        </p:spPr>
      </p:pic>
      <p:pic>
        <p:nvPicPr>
          <p:cNvPr id="5" name="Picture 2"/>
          <p:cNvPicPr>
            <a:picLocks noChangeAspect="1" noChangeArrowheads="1"/>
          </p:cNvPicPr>
          <p:nvPr/>
        </p:nvPicPr>
        <p:blipFill>
          <a:blip r:embed="rId5" cstate="print"/>
          <a:srcRect l="40874" r="41247"/>
          <a:stretch>
            <a:fillRect/>
          </a:stretch>
        </p:blipFill>
        <p:spPr bwMode="auto">
          <a:xfrm>
            <a:off x="3857620" y="571480"/>
            <a:ext cx="1500198" cy="1214446"/>
          </a:xfrm>
          <a:prstGeom prst="ellipse">
            <a:avLst/>
          </a:prstGeom>
          <a:noFill/>
          <a:ln w="9525">
            <a:noFill/>
            <a:miter lim="800000"/>
            <a:headEnd/>
            <a:tailEnd/>
          </a:ln>
          <a:effectLst/>
        </p:spPr>
      </p:pic>
      <p:sp>
        <p:nvSpPr>
          <p:cNvPr id="6" name="5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6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02" y="3286124"/>
            <a:ext cx="8643998" cy="369332"/>
          </a:xfrm>
          <a:prstGeom prst="rect">
            <a:avLst/>
          </a:prstGeom>
          <a:noFill/>
        </p:spPr>
        <p:txBody>
          <a:bodyPr wrap="square" rtlCol="0">
            <a:spAutoFit/>
          </a:bodyPr>
          <a:lstStyle/>
          <a:p>
            <a:endParaRPr lang="en-US" dirty="0"/>
          </a:p>
        </p:txBody>
      </p:sp>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2"/>
          <p:cNvPicPr>
            <a:picLocks noChangeAspect="1" noChangeArrowheads="1"/>
          </p:cNvPicPr>
          <p:nvPr/>
        </p:nvPicPr>
        <p:blipFill>
          <a:blip r:embed="rId2" cstate="print"/>
          <a:srcRect l="40874" r="41247"/>
          <a:stretch>
            <a:fillRect/>
          </a:stretch>
        </p:blipFill>
        <p:spPr bwMode="auto">
          <a:xfrm>
            <a:off x="8358214" y="6337523"/>
            <a:ext cx="642942" cy="520477"/>
          </a:xfrm>
          <a:prstGeom prst="ellipse">
            <a:avLst/>
          </a:prstGeom>
          <a:noFill/>
          <a:ln w="9525">
            <a:noFill/>
            <a:miter lim="800000"/>
            <a:headEnd/>
            <a:tailEnd/>
          </a:ln>
          <a:effectLst/>
        </p:spPr>
      </p:pic>
      <p:sp>
        <p:nvSpPr>
          <p:cNvPr id="10" name="9 - TextBox"/>
          <p:cNvSpPr txBox="1"/>
          <p:nvPr/>
        </p:nvSpPr>
        <p:spPr>
          <a:xfrm>
            <a:off x="5143504" y="6488668"/>
            <a:ext cx="3286148" cy="369332"/>
          </a:xfrm>
          <a:prstGeom prst="rect">
            <a:avLst/>
          </a:prstGeom>
          <a:noFill/>
        </p:spPr>
        <p:txBody>
          <a:bodyPr wrap="square" rtlCol="0">
            <a:spAutoFit/>
          </a:bodyPr>
          <a:lstStyle/>
          <a:p>
            <a:pPr algn="r"/>
            <a:r>
              <a:rPr lang="el-GR" b="1" i="1" dirty="0"/>
              <a:t>Αξιολόγηση μαθητή</a:t>
            </a:r>
            <a:endParaRPr lang="en-US" b="1" i="1" dirty="0"/>
          </a:p>
        </p:txBody>
      </p:sp>
      <p:graphicFrame>
        <p:nvGraphicFramePr>
          <p:cNvPr id="7" name="Content Placeholder 2">
            <a:extLst>
              <a:ext uri="{FF2B5EF4-FFF2-40B4-BE49-F238E27FC236}">
                <a16:creationId xmlns:a16="http://schemas.microsoft.com/office/drawing/2014/main" id="{2CA8957C-A5C5-7FE2-783A-16A80748EAA7}"/>
              </a:ext>
            </a:extLst>
          </p:cNvPr>
          <p:cNvGraphicFramePr>
            <a:graphicFrameLocks/>
          </p:cNvGraphicFramePr>
          <p:nvPr>
            <p:extLst>
              <p:ext uri="{D42A27DB-BD31-4B8C-83A1-F6EECF244321}">
                <p14:modId xmlns:p14="http://schemas.microsoft.com/office/powerpoint/2010/main" val="3367744168"/>
              </p:ext>
            </p:extLst>
          </p:nvPr>
        </p:nvGraphicFramePr>
        <p:xfrm>
          <a:off x="285721" y="571479"/>
          <a:ext cx="8572560" cy="5626742"/>
        </p:xfrm>
        <a:graphic>
          <a:graphicData uri="http://schemas.openxmlformats.org/drawingml/2006/table">
            <a:tbl>
              <a:tblPr firstRow="1" bandRow="1">
                <a:tableStyleId>{0E3FDE45-AF77-4B5C-9715-49D594BDF05E}</a:tableStyleId>
              </a:tblPr>
              <a:tblGrid>
                <a:gridCol w="1714512">
                  <a:extLst>
                    <a:ext uri="{9D8B030D-6E8A-4147-A177-3AD203B41FA5}">
                      <a16:colId xmlns:a16="http://schemas.microsoft.com/office/drawing/2014/main" val="1554629418"/>
                    </a:ext>
                  </a:extLst>
                </a:gridCol>
                <a:gridCol w="1714512">
                  <a:extLst>
                    <a:ext uri="{9D8B030D-6E8A-4147-A177-3AD203B41FA5}">
                      <a16:colId xmlns:a16="http://schemas.microsoft.com/office/drawing/2014/main" val="3101984851"/>
                    </a:ext>
                  </a:extLst>
                </a:gridCol>
                <a:gridCol w="1714512">
                  <a:extLst>
                    <a:ext uri="{9D8B030D-6E8A-4147-A177-3AD203B41FA5}">
                      <a16:colId xmlns:a16="http://schemas.microsoft.com/office/drawing/2014/main" val="744013917"/>
                    </a:ext>
                  </a:extLst>
                </a:gridCol>
                <a:gridCol w="1714512">
                  <a:extLst>
                    <a:ext uri="{9D8B030D-6E8A-4147-A177-3AD203B41FA5}">
                      <a16:colId xmlns:a16="http://schemas.microsoft.com/office/drawing/2014/main" val="4085198236"/>
                    </a:ext>
                  </a:extLst>
                </a:gridCol>
                <a:gridCol w="1714512">
                  <a:extLst>
                    <a:ext uri="{9D8B030D-6E8A-4147-A177-3AD203B41FA5}">
                      <a16:colId xmlns:a16="http://schemas.microsoft.com/office/drawing/2014/main" val="1279681504"/>
                    </a:ext>
                  </a:extLst>
                </a:gridCol>
              </a:tblGrid>
              <a:tr h="630686">
                <a:tc>
                  <a:txBody>
                    <a:bodyPr/>
                    <a:lstStyle/>
                    <a:p>
                      <a:pPr algn="ctr"/>
                      <a:endParaRPr lang="x-none"/>
                    </a:p>
                  </a:txBody>
                  <a:tcPr/>
                </a:tc>
                <a:tc>
                  <a:txBody>
                    <a:bodyPr/>
                    <a:lstStyle/>
                    <a:p>
                      <a:pPr algn="ctr"/>
                      <a:r>
                        <a:rPr lang="el-GR" dirty="0"/>
                        <a:t>Βαθμός Α΄ τετραμήνου</a:t>
                      </a:r>
                      <a:endParaRPr lang="x-none" b="1"/>
                    </a:p>
                  </a:txBody>
                  <a:tcPr anchor="ctr"/>
                </a:tc>
                <a:tc>
                  <a:txBody>
                    <a:bodyPr/>
                    <a:lstStyle/>
                    <a:p>
                      <a:pPr algn="ctr"/>
                      <a:r>
                        <a:rPr lang="el-GR" dirty="0"/>
                        <a:t>Βαθμός Β΄ τετραμήνου</a:t>
                      </a:r>
                      <a:endParaRPr lang="x-none" b="1"/>
                    </a:p>
                  </a:txBody>
                  <a:tcPr anchor="ctr"/>
                </a:tc>
                <a:tc>
                  <a:txBody>
                    <a:bodyPr/>
                    <a:lstStyle/>
                    <a:p>
                      <a:pPr algn="ctr"/>
                      <a:r>
                        <a:rPr lang="el-GR" dirty="0"/>
                        <a:t>Βαθμός εξέτασης</a:t>
                      </a:r>
                      <a:endParaRPr lang="x-none" b="1"/>
                    </a:p>
                  </a:txBody>
                  <a:tcPr anchor="ctr"/>
                </a:tc>
                <a:tc>
                  <a:txBody>
                    <a:bodyPr/>
                    <a:lstStyle/>
                    <a:p>
                      <a:pPr algn="ctr"/>
                      <a:r>
                        <a:rPr lang="el-GR" dirty="0"/>
                        <a:t>Βαθμός έτους</a:t>
                      </a:r>
                      <a:endParaRPr lang="x-none" b="1"/>
                    </a:p>
                  </a:txBody>
                  <a:tcPr anchor="ctr"/>
                </a:tc>
                <a:extLst>
                  <a:ext uri="{0D108BD9-81ED-4DB2-BD59-A6C34878D82A}">
                    <a16:rowId xmlns:a16="http://schemas.microsoft.com/office/drawing/2014/main" val="443522615"/>
                  </a:ext>
                </a:extLst>
              </a:tr>
              <a:tr h="773895">
                <a:tc>
                  <a:txBody>
                    <a:bodyPr/>
                    <a:lstStyle/>
                    <a:p>
                      <a:pPr algn="ctr"/>
                      <a:r>
                        <a:rPr lang="el-GR" sz="1600" b="1" dirty="0"/>
                        <a:t>Μάθημα 1</a:t>
                      </a:r>
                    </a:p>
                    <a:p>
                      <a:pPr algn="ctr"/>
                      <a:r>
                        <a:rPr lang="el-GR" sz="1600" b="1" dirty="0"/>
                        <a:t>(</a:t>
                      </a:r>
                      <a:r>
                        <a:rPr lang="el-GR" sz="2000" b="1" dirty="0"/>
                        <a:t>μη</a:t>
                      </a:r>
                      <a:r>
                        <a:rPr lang="el-GR" sz="1600" b="1" dirty="0"/>
                        <a:t> εξεταζόμενο)</a:t>
                      </a:r>
                      <a:endParaRPr lang="x-none" sz="1600" b="1"/>
                    </a:p>
                  </a:txBody>
                  <a:tcPr/>
                </a:tc>
                <a:tc>
                  <a:txBody>
                    <a:bodyPr/>
                    <a:lstStyle/>
                    <a:p>
                      <a:pPr algn="ctr"/>
                      <a:r>
                        <a:rPr lang="el-GR" b="1" dirty="0"/>
                        <a:t>18</a:t>
                      </a:r>
                      <a:endParaRPr lang="x-none" b="1"/>
                    </a:p>
                  </a:txBody>
                  <a:tcPr anchor="ctr"/>
                </a:tc>
                <a:tc>
                  <a:txBody>
                    <a:bodyPr/>
                    <a:lstStyle/>
                    <a:p>
                      <a:pPr algn="ctr"/>
                      <a:r>
                        <a:rPr lang="el-GR" b="1" dirty="0"/>
                        <a:t>20</a:t>
                      </a:r>
                      <a:endParaRPr lang="x-none" b="1"/>
                    </a:p>
                  </a:txBody>
                  <a:tcPr anchor="ctr"/>
                </a:tc>
                <a:tc>
                  <a:txBody>
                    <a:bodyPr/>
                    <a:lstStyle/>
                    <a:p>
                      <a:pPr algn="ctr"/>
                      <a:r>
                        <a:rPr lang="el-GR" b="1" dirty="0"/>
                        <a:t>---</a:t>
                      </a:r>
                      <a:endParaRPr lang="x-none" b="1"/>
                    </a:p>
                  </a:txBody>
                  <a:tcPr anchor="ctr"/>
                </a:tc>
                <a:tc>
                  <a:txBody>
                    <a:bodyPr/>
                    <a:lstStyle/>
                    <a:p>
                      <a:pPr algn="ctr"/>
                      <a:r>
                        <a:rPr lang="el-GR" b="1" dirty="0"/>
                        <a:t>19</a:t>
                      </a:r>
                      <a:endParaRPr lang="x-none" b="1"/>
                    </a:p>
                  </a:txBody>
                  <a:tcPr anchor="ctr"/>
                </a:tc>
                <a:extLst>
                  <a:ext uri="{0D108BD9-81ED-4DB2-BD59-A6C34878D82A}">
                    <a16:rowId xmlns:a16="http://schemas.microsoft.com/office/drawing/2014/main" val="2482578300"/>
                  </a:ext>
                </a:extLst>
              </a:tr>
              <a:tr h="330359">
                <a:tc gridSpan="5">
                  <a:txBody>
                    <a:bodyPr/>
                    <a:lstStyle/>
                    <a:p>
                      <a:pPr algn="ctr"/>
                      <a:r>
                        <a:rPr lang="en-GB" sz="1600" b="1" dirty="0"/>
                        <a:t>1</a:t>
                      </a:r>
                      <a:r>
                        <a:rPr lang="el-GR" sz="1600" b="1" dirty="0"/>
                        <a:t>8</a:t>
                      </a:r>
                      <a:r>
                        <a:rPr lang="en-GB" sz="1600" b="1" dirty="0"/>
                        <a:t> x 0.5 + </a:t>
                      </a:r>
                      <a:r>
                        <a:rPr lang="el-GR" sz="1600" b="1" dirty="0"/>
                        <a:t>20</a:t>
                      </a:r>
                      <a:r>
                        <a:rPr lang="en-GB" sz="1600" b="1" dirty="0"/>
                        <a:t> x 0.5 = 1</a:t>
                      </a:r>
                      <a:r>
                        <a:rPr lang="el-GR" sz="1600" b="1" dirty="0"/>
                        <a:t>9</a:t>
                      </a:r>
                      <a:endParaRPr lang="x-none" sz="1600" b="1" dirty="0"/>
                    </a:p>
                  </a:txBody>
                  <a:tcPr anchor="ctr"/>
                </a:tc>
                <a:tc hMerge="1">
                  <a:txBody>
                    <a:bodyPr/>
                    <a:lstStyle/>
                    <a:p>
                      <a:endParaRPr lang="x-none"/>
                    </a:p>
                  </a:txBody>
                  <a:tcPr/>
                </a:tc>
                <a:tc hMerge="1">
                  <a:txBody>
                    <a:bodyPr/>
                    <a:lstStyle/>
                    <a:p>
                      <a:endParaRPr lang="x-none"/>
                    </a:p>
                  </a:txBody>
                  <a:tcPr/>
                </a:tc>
                <a:tc hMerge="1">
                  <a:txBody>
                    <a:bodyPr/>
                    <a:lstStyle/>
                    <a:p>
                      <a:endParaRPr lang="x-none"/>
                    </a:p>
                  </a:txBody>
                  <a:tcPr/>
                </a:tc>
                <a:tc hMerge="1">
                  <a:txBody>
                    <a:bodyPr/>
                    <a:lstStyle/>
                    <a:p>
                      <a:endParaRPr lang="x-none"/>
                    </a:p>
                  </a:txBody>
                  <a:tcPr/>
                </a:tc>
                <a:extLst>
                  <a:ext uri="{0D108BD9-81ED-4DB2-BD59-A6C34878D82A}">
                    <a16:rowId xmlns:a16="http://schemas.microsoft.com/office/drawing/2014/main" val="3432759120"/>
                  </a:ext>
                </a:extLst>
              </a:tr>
              <a:tr h="773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1600" b="1" dirty="0"/>
                        <a:t>Μάθημα 2 </a:t>
                      </a:r>
                    </a:p>
                    <a:p>
                      <a:pPr marL="0" marR="0" lvl="0" indent="0" algn="ctr" defTabSz="914400" rtl="0" eaLnBrk="1" fontAlgn="auto" latinLnBrk="0" hangingPunct="1">
                        <a:lnSpc>
                          <a:spcPct val="100000"/>
                        </a:lnSpc>
                        <a:spcBef>
                          <a:spcPts val="0"/>
                        </a:spcBef>
                        <a:spcAft>
                          <a:spcPts val="0"/>
                        </a:spcAft>
                        <a:buClrTx/>
                        <a:buSzTx/>
                        <a:buFontTx/>
                        <a:buNone/>
                        <a:tabLst/>
                        <a:defRPr/>
                      </a:pPr>
                      <a:r>
                        <a:rPr lang="el-GR" sz="1600" b="1" dirty="0"/>
                        <a:t>(</a:t>
                      </a:r>
                      <a:r>
                        <a:rPr lang="el-GR" sz="2000" b="1" dirty="0"/>
                        <a:t>μη</a:t>
                      </a:r>
                      <a:r>
                        <a:rPr lang="el-GR" sz="1600" b="1" dirty="0"/>
                        <a:t> εξεταζόμενο)</a:t>
                      </a:r>
                      <a:endParaRPr lang="x-none" sz="1600" b="1"/>
                    </a:p>
                  </a:txBody>
                  <a:tcPr anchor="ctr"/>
                </a:tc>
                <a:tc>
                  <a:txBody>
                    <a:bodyPr/>
                    <a:lstStyle/>
                    <a:p>
                      <a:pPr algn="ctr"/>
                      <a:r>
                        <a:rPr lang="el-GR" b="1" dirty="0"/>
                        <a:t>9</a:t>
                      </a:r>
                      <a:endParaRPr lang="x-none" b="1"/>
                    </a:p>
                  </a:txBody>
                  <a:tcPr anchor="ctr"/>
                </a:tc>
                <a:tc>
                  <a:txBody>
                    <a:bodyPr/>
                    <a:lstStyle/>
                    <a:p>
                      <a:pPr algn="ctr"/>
                      <a:r>
                        <a:rPr lang="el-GR" b="1" dirty="0"/>
                        <a:t>10</a:t>
                      </a:r>
                      <a:endParaRPr lang="x-none" b="1"/>
                    </a:p>
                  </a:txBody>
                  <a:tcPr anchor="ctr"/>
                </a:tc>
                <a:tc>
                  <a:txBody>
                    <a:bodyPr/>
                    <a:lstStyle/>
                    <a:p>
                      <a:pPr algn="ctr"/>
                      <a:r>
                        <a:rPr lang="el-GR" b="1" dirty="0"/>
                        <a:t>---</a:t>
                      </a:r>
                      <a:endParaRPr lang="x-none" b="1"/>
                    </a:p>
                  </a:txBody>
                  <a:tcPr anchor="ctr"/>
                </a:tc>
                <a:tc>
                  <a:txBody>
                    <a:bodyPr/>
                    <a:lstStyle/>
                    <a:p>
                      <a:pPr algn="ctr"/>
                      <a:r>
                        <a:rPr lang="el-GR" b="1" dirty="0"/>
                        <a:t>10</a:t>
                      </a:r>
                      <a:endParaRPr lang="x-none" b="1"/>
                    </a:p>
                  </a:txBody>
                  <a:tcPr anchor="ctr"/>
                </a:tc>
                <a:extLst>
                  <a:ext uri="{0D108BD9-81ED-4DB2-BD59-A6C34878D82A}">
                    <a16:rowId xmlns:a16="http://schemas.microsoft.com/office/drawing/2014/main" val="2459893308"/>
                  </a:ext>
                </a:extLst>
              </a:tr>
              <a:tr h="330359">
                <a:tc gridSpan="5">
                  <a:txBody>
                    <a:bodyPr/>
                    <a:lstStyle/>
                    <a:p>
                      <a:pPr algn="ctr"/>
                      <a:r>
                        <a:rPr lang="en-GB" sz="1600" b="1" dirty="0"/>
                        <a:t>9 x 0.5 + 10 x 0.5 = 9.5 </a:t>
                      </a:r>
                      <a:endParaRPr lang="x-none" sz="1600" b="1" dirty="0"/>
                    </a:p>
                  </a:txBody>
                  <a:tcPr anchor="ctr"/>
                </a:tc>
                <a:tc hMerge="1">
                  <a:txBody>
                    <a:bodyPr/>
                    <a:lstStyle/>
                    <a:p>
                      <a:endParaRPr lang="x-none"/>
                    </a:p>
                  </a:txBody>
                  <a:tcPr/>
                </a:tc>
                <a:tc hMerge="1">
                  <a:txBody>
                    <a:bodyPr/>
                    <a:lstStyle/>
                    <a:p>
                      <a:endParaRPr lang="x-none"/>
                    </a:p>
                  </a:txBody>
                  <a:tcPr/>
                </a:tc>
                <a:tc hMerge="1">
                  <a:txBody>
                    <a:bodyPr/>
                    <a:lstStyle/>
                    <a:p>
                      <a:endParaRPr lang="x-none"/>
                    </a:p>
                  </a:txBody>
                  <a:tcPr/>
                </a:tc>
                <a:tc hMerge="1">
                  <a:txBody>
                    <a:bodyPr/>
                    <a:lstStyle/>
                    <a:p>
                      <a:endParaRPr lang="x-none"/>
                    </a:p>
                  </a:txBody>
                  <a:tcPr/>
                </a:tc>
                <a:extLst>
                  <a:ext uri="{0D108BD9-81ED-4DB2-BD59-A6C34878D82A}">
                    <a16:rowId xmlns:a16="http://schemas.microsoft.com/office/drawing/2014/main" val="1100391705"/>
                  </a:ext>
                </a:extLst>
              </a:tr>
              <a:tr h="570620">
                <a:tc>
                  <a:txBody>
                    <a:bodyPr/>
                    <a:lstStyle/>
                    <a:p>
                      <a:pPr algn="ctr"/>
                      <a:r>
                        <a:rPr lang="el-GR" sz="1600" b="1" dirty="0"/>
                        <a:t>Μάθημα 3 (εξεταζόμενο)</a:t>
                      </a:r>
                      <a:endParaRPr lang="en-GB" sz="1600" b="1" dirty="0"/>
                    </a:p>
                  </a:txBody>
                  <a:tcPr anchor="ctr"/>
                </a:tc>
                <a:tc>
                  <a:txBody>
                    <a:bodyPr/>
                    <a:lstStyle/>
                    <a:p>
                      <a:pPr algn="ctr"/>
                      <a:r>
                        <a:rPr lang="el-GR" b="1" dirty="0"/>
                        <a:t>20</a:t>
                      </a:r>
                      <a:endParaRPr lang="x-none" b="1"/>
                    </a:p>
                  </a:txBody>
                  <a:tcPr anchor="ctr"/>
                </a:tc>
                <a:tc>
                  <a:txBody>
                    <a:bodyPr/>
                    <a:lstStyle/>
                    <a:p>
                      <a:pPr algn="ctr"/>
                      <a:r>
                        <a:rPr lang="el-GR" b="1" dirty="0"/>
                        <a:t>20</a:t>
                      </a:r>
                      <a:endParaRPr lang="x-none" b="1"/>
                    </a:p>
                  </a:txBody>
                  <a:tcPr anchor="ctr"/>
                </a:tc>
                <a:tc>
                  <a:txBody>
                    <a:bodyPr/>
                    <a:lstStyle/>
                    <a:p>
                      <a:pPr algn="ctr"/>
                      <a:r>
                        <a:rPr lang="el-GR" b="1" dirty="0"/>
                        <a:t>1</a:t>
                      </a:r>
                      <a:r>
                        <a:rPr lang="en-GB" b="1" dirty="0"/>
                        <a:t>4</a:t>
                      </a:r>
                      <a:endParaRPr lang="x-none" b="1"/>
                    </a:p>
                  </a:txBody>
                  <a:tcPr anchor="ctr"/>
                </a:tc>
                <a:tc>
                  <a:txBody>
                    <a:bodyPr/>
                    <a:lstStyle/>
                    <a:p>
                      <a:pPr algn="ctr"/>
                      <a:r>
                        <a:rPr lang="en-GB" b="1" dirty="0"/>
                        <a:t>18</a:t>
                      </a:r>
                      <a:endParaRPr lang="x-none" b="1"/>
                    </a:p>
                  </a:txBody>
                  <a:tcPr anchor="ctr"/>
                </a:tc>
                <a:extLst>
                  <a:ext uri="{0D108BD9-81ED-4DB2-BD59-A6C34878D82A}">
                    <a16:rowId xmlns:a16="http://schemas.microsoft.com/office/drawing/2014/main" val="510078285"/>
                  </a:ext>
                </a:extLst>
              </a:tr>
              <a:tr h="330359">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l-GR" sz="1600" b="1" dirty="0"/>
                        <a:t>20</a:t>
                      </a:r>
                      <a:r>
                        <a:rPr lang="en-GB" sz="1600" b="1" dirty="0"/>
                        <a:t> x </a:t>
                      </a:r>
                      <a:r>
                        <a:rPr lang="el-GR" sz="1600" b="1" dirty="0"/>
                        <a:t>0</a:t>
                      </a:r>
                      <a:r>
                        <a:rPr lang="en-GB" sz="1600" b="1" dirty="0"/>
                        <a:t>.</a:t>
                      </a:r>
                      <a:r>
                        <a:rPr lang="el-GR" sz="1600" b="1" dirty="0"/>
                        <a:t>35</a:t>
                      </a:r>
                      <a:r>
                        <a:rPr lang="en-GB" sz="1600" b="1" dirty="0"/>
                        <a:t> </a:t>
                      </a:r>
                      <a:r>
                        <a:rPr lang="el-GR" sz="1600" b="1" dirty="0"/>
                        <a:t>+</a:t>
                      </a:r>
                      <a:r>
                        <a:rPr lang="en-GB" sz="1600" b="1" dirty="0"/>
                        <a:t> </a:t>
                      </a:r>
                      <a:r>
                        <a:rPr lang="el-GR" sz="1600" b="1" dirty="0"/>
                        <a:t>20</a:t>
                      </a:r>
                      <a:r>
                        <a:rPr lang="en-GB" sz="1600" b="1" dirty="0"/>
                        <a:t> x 0.35 + 14 x 0.30 = 18.2</a:t>
                      </a:r>
                      <a:endParaRPr lang="x-none" sz="1600" b="1" dirty="0"/>
                    </a:p>
                  </a:txBody>
                  <a:tcPr anchor="ctr"/>
                </a:tc>
                <a:tc hMerge="1">
                  <a:txBody>
                    <a:bodyPr/>
                    <a:lstStyle/>
                    <a:p>
                      <a:endParaRPr lang="x-none"/>
                    </a:p>
                  </a:txBody>
                  <a:tcPr/>
                </a:tc>
                <a:tc hMerge="1">
                  <a:txBody>
                    <a:bodyPr/>
                    <a:lstStyle/>
                    <a:p>
                      <a:endParaRPr lang="x-none"/>
                    </a:p>
                  </a:txBody>
                  <a:tcPr/>
                </a:tc>
                <a:tc hMerge="1">
                  <a:txBody>
                    <a:bodyPr/>
                    <a:lstStyle/>
                    <a:p>
                      <a:endParaRPr lang="x-none"/>
                    </a:p>
                  </a:txBody>
                  <a:tcPr/>
                </a:tc>
                <a:tc hMerge="1">
                  <a:txBody>
                    <a:bodyPr/>
                    <a:lstStyle/>
                    <a:p>
                      <a:endParaRPr lang="x-none"/>
                    </a:p>
                  </a:txBody>
                  <a:tcPr/>
                </a:tc>
                <a:extLst>
                  <a:ext uri="{0D108BD9-81ED-4DB2-BD59-A6C34878D82A}">
                    <a16:rowId xmlns:a16="http://schemas.microsoft.com/office/drawing/2014/main" val="3004761423"/>
                  </a:ext>
                </a:extLst>
              </a:tr>
              <a:tr h="570620">
                <a:tc>
                  <a:txBody>
                    <a:bodyPr/>
                    <a:lstStyle/>
                    <a:p>
                      <a:pPr algn="ctr"/>
                      <a:r>
                        <a:rPr lang="el-GR" sz="1600" b="1" dirty="0"/>
                        <a:t>Μάθημα 4 (εξεταζόμενο)</a:t>
                      </a:r>
                      <a:endParaRPr lang="en-GB" sz="1600" b="1" dirty="0"/>
                    </a:p>
                  </a:txBody>
                  <a:tcPr anchor="ctr"/>
                </a:tc>
                <a:tc>
                  <a:txBody>
                    <a:bodyPr/>
                    <a:lstStyle/>
                    <a:p>
                      <a:pPr algn="ctr"/>
                      <a:r>
                        <a:rPr lang="el-GR" b="1" dirty="0"/>
                        <a:t>10</a:t>
                      </a:r>
                      <a:endParaRPr lang="x-none" b="1"/>
                    </a:p>
                  </a:txBody>
                  <a:tcPr anchor="ctr"/>
                </a:tc>
                <a:tc>
                  <a:txBody>
                    <a:bodyPr/>
                    <a:lstStyle/>
                    <a:p>
                      <a:pPr algn="ctr"/>
                      <a:r>
                        <a:rPr lang="el-GR" b="1" dirty="0"/>
                        <a:t>10</a:t>
                      </a:r>
                      <a:endParaRPr lang="x-none" b="1"/>
                    </a:p>
                  </a:txBody>
                  <a:tcPr anchor="ctr"/>
                </a:tc>
                <a:tc>
                  <a:txBody>
                    <a:bodyPr/>
                    <a:lstStyle/>
                    <a:p>
                      <a:pPr algn="ctr"/>
                      <a:r>
                        <a:rPr lang="en-GB" b="1" dirty="0"/>
                        <a:t>8</a:t>
                      </a:r>
                      <a:endParaRPr lang="x-none" b="1"/>
                    </a:p>
                  </a:txBody>
                  <a:tcPr anchor="ctr"/>
                </a:tc>
                <a:tc>
                  <a:txBody>
                    <a:bodyPr/>
                    <a:lstStyle/>
                    <a:p>
                      <a:pPr algn="ctr"/>
                      <a:r>
                        <a:rPr lang="en-GB" b="1" dirty="0"/>
                        <a:t>9</a:t>
                      </a:r>
                      <a:endParaRPr lang="x-none" b="1"/>
                    </a:p>
                  </a:txBody>
                  <a:tcPr anchor="ctr"/>
                </a:tc>
                <a:extLst>
                  <a:ext uri="{0D108BD9-81ED-4DB2-BD59-A6C34878D82A}">
                    <a16:rowId xmlns:a16="http://schemas.microsoft.com/office/drawing/2014/main" val="3267039207"/>
                  </a:ext>
                </a:extLst>
              </a:tr>
              <a:tr h="330359">
                <a:tc gridSpan="5">
                  <a:txBody>
                    <a:bodyPr/>
                    <a:lstStyle/>
                    <a:p>
                      <a:pPr algn="ctr"/>
                      <a:r>
                        <a:rPr lang="el-GR" sz="1600" b="1" dirty="0"/>
                        <a:t>10</a:t>
                      </a:r>
                      <a:r>
                        <a:rPr lang="en-GB" sz="1600" b="1" dirty="0"/>
                        <a:t> x 0.35 + 10 x 0.35 + 8 x 0.30 = 9.4</a:t>
                      </a:r>
                    </a:p>
                  </a:txBody>
                  <a:tcPr anchor="ctr"/>
                </a:tc>
                <a:tc hMerge="1">
                  <a:txBody>
                    <a:bodyPr/>
                    <a:lstStyle/>
                    <a:p>
                      <a:endParaRPr lang="x-none"/>
                    </a:p>
                  </a:txBody>
                  <a:tcPr/>
                </a:tc>
                <a:tc hMerge="1">
                  <a:txBody>
                    <a:bodyPr/>
                    <a:lstStyle/>
                    <a:p>
                      <a:endParaRPr lang="x-none"/>
                    </a:p>
                  </a:txBody>
                  <a:tcPr/>
                </a:tc>
                <a:tc hMerge="1">
                  <a:txBody>
                    <a:bodyPr/>
                    <a:lstStyle/>
                    <a:p>
                      <a:endParaRPr lang="x-none"/>
                    </a:p>
                  </a:txBody>
                  <a:tcPr/>
                </a:tc>
                <a:tc hMerge="1">
                  <a:txBody>
                    <a:bodyPr/>
                    <a:lstStyle/>
                    <a:p>
                      <a:endParaRPr lang="x-none"/>
                    </a:p>
                  </a:txBody>
                  <a:tcPr/>
                </a:tc>
                <a:extLst>
                  <a:ext uri="{0D108BD9-81ED-4DB2-BD59-A6C34878D82A}">
                    <a16:rowId xmlns:a16="http://schemas.microsoft.com/office/drawing/2014/main" val="3664240668"/>
                  </a:ext>
                </a:extLst>
              </a:tr>
              <a:tr h="570620">
                <a:tc>
                  <a:txBody>
                    <a:bodyPr/>
                    <a:lstStyle/>
                    <a:p>
                      <a:pPr algn="ctr"/>
                      <a:r>
                        <a:rPr lang="el-GR" sz="1600" b="1" dirty="0"/>
                        <a:t>Μάθημα 5 (εξεταζόμενο)</a:t>
                      </a:r>
                      <a:endParaRPr lang="en-GB" sz="1600" b="1" dirty="0"/>
                    </a:p>
                  </a:txBody>
                  <a:tcPr anchor="ctr"/>
                </a:tc>
                <a:tc>
                  <a:txBody>
                    <a:bodyPr/>
                    <a:lstStyle/>
                    <a:p>
                      <a:pPr algn="ctr"/>
                      <a:r>
                        <a:rPr lang="el-GR" b="1" dirty="0"/>
                        <a:t>18</a:t>
                      </a:r>
                      <a:endParaRPr lang="en-GB" b="1" dirty="0"/>
                    </a:p>
                  </a:txBody>
                  <a:tcPr anchor="ctr"/>
                </a:tc>
                <a:tc>
                  <a:txBody>
                    <a:bodyPr/>
                    <a:lstStyle/>
                    <a:p>
                      <a:pPr algn="ctr"/>
                      <a:r>
                        <a:rPr lang="el-GR" b="1" dirty="0"/>
                        <a:t>20</a:t>
                      </a:r>
                      <a:endParaRPr lang="en-GB" b="1" dirty="0"/>
                    </a:p>
                  </a:txBody>
                  <a:tcPr anchor="ctr"/>
                </a:tc>
                <a:tc>
                  <a:txBody>
                    <a:bodyPr/>
                    <a:lstStyle/>
                    <a:p>
                      <a:pPr algn="ctr"/>
                      <a:r>
                        <a:rPr lang="el-GR" b="1" dirty="0"/>
                        <a:t>18</a:t>
                      </a:r>
                      <a:endParaRPr lang="en-GB" b="1" dirty="0"/>
                    </a:p>
                  </a:txBody>
                  <a:tcPr anchor="ctr"/>
                </a:tc>
                <a:tc>
                  <a:txBody>
                    <a:bodyPr/>
                    <a:lstStyle/>
                    <a:p>
                      <a:pPr algn="ctr"/>
                      <a:r>
                        <a:rPr lang="el-GR" b="1" dirty="0"/>
                        <a:t>19</a:t>
                      </a:r>
                      <a:endParaRPr lang="en-GB" b="1" dirty="0"/>
                    </a:p>
                  </a:txBody>
                  <a:tcPr anchor="ctr"/>
                </a:tc>
                <a:extLst>
                  <a:ext uri="{0D108BD9-81ED-4DB2-BD59-A6C34878D82A}">
                    <a16:rowId xmlns:a16="http://schemas.microsoft.com/office/drawing/2014/main" val="3766705211"/>
                  </a:ext>
                </a:extLst>
              </a:tr>
              <a:tr h="360392">
                <a:tc gridSpan="5">
                  <a:txBody>
                    <a:bodyPr/>
                    <a:lstStyle/>
                    <a:p>
                      <a:pPr algn="ctr"/>
                      <a:r>
                        <a:rPr lang="el-GR" sz="1600" b="1" dirty="0"/>
                        <a:t>18</a:t>
                      </a:r>
                      <a:r>
                        <a:rPr lang="en-GB" sz="1600" b="1" dirty="0"/>
                        <a:t> x 0.35 + 20 x 0.35 + 18 x 0.30 = 18.7</a:t>
                      </a:r>
                    </a:p>
                  </a:txBody>
                  <a:tcPr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376997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2"/>
          <p:cNvPicPr>
            <a:picLocks noChangeAspect="1" noChangeArrowheads="1"/>
          </p:cNvPicPr>
          <p:nvPr/>
        </p:nvPicPr>
        <p:blipFill>
          <a:blip r:embed="rId2" cstate="print"/>
          <a:srcRect l="40874" r="41247"/>
          <a:stretch>
            <a:fillRect/>
          </a:stretch>
        </p:blipFill>
        <p:spPr bwMode="auto">
          <a:xfrm>
            <a:off x="8358214" y="6337523"/>
            <a:ext cx="642942" cy="520477"/>
          </a:xfrm>
          <a:prstGeom prst="ellipse">
            <a:avLst/>
          </a:prstGeom>
          <a:noFill/>
          <a:ln w="9525">
            <a:noFill/>
            <a:miter lim="800000"/>
            <a:headEnd/>
            <a:tailEnd/>
          </a:ln>
          <a:effectLst/>
        </p:spPr>
      </p:pic>
      <p:sp>
        <p:nvSpPr>
          <p:cNvPr id="10" name="9 - TextBox"/>
          <p:cNvSpPr txBox="1"/>
          <p:nvPr/>
        </p:nvSpPr>
        <p:spPr>
          <a:xfrm>
            <a:off x="5143504" y="6488668"/>
            <a:ext cx="3286148" cy="369332"/>
          </a:xfrm>
          <a:prstGeom prst="rect">
            <a:avLst/>
          </a:prstGeom>
          <a:noFill/>
        </p:spPr>
        <p:txBody>
          <a:bodyPr wrap="square" rtlCol="0">
            <a:spAutoFit/>
          </a:bodyPr>
          <a:lstStyle/>
          <a:p>
            <a:pPr algn="r"/>
            <a:r>
              <a:rPr lang="el-GR" b="1" i="1" dirty="0"/>
              <a:t>Αξιολόγηση μαθητή</a:t>
            </a:r>
            <a:endParaRPr lang="en-US" b="1" i="1" dirty="0"/>
          </a:p>
        </p:txBody>
      </p:sp>
      <p:sp>
        <p:nvSpPr>
          <p:cNvPr id="13" name="12 - TextBox"/>
          <p:cNvSpPr txBox="1"/>
          <p:nvPr/>
        </p:nvSpPr>
        <p:spPr>
          <a:xfrm>
            <a:off x="214282" y="0"/>
            <a:ext cx="5072098" cy="584775"/>
          </a:xfrm>
          <a:prstGeom prst="rect">
            <a:avLst/>
          </a:prstGeom>
          <a:noFill/>
        </p:spPr>
        <p:txBody>
          <a:bodyPr wrap="square" lIns="91440" tIns="45720" rIns="91440" bIns="45720" rtlCol="0" anchor="t">
            <a:spAutoFit/>
          </a:bodyPr>
          <a:lstStyle/>
          <a:p>
            <a:r>
              <a:rPr lang="el-GR" sz="3200" b="1" i="1" dirty="0">
                <a:ea typeface="Calibri"/>
                <a:cs typeface="Calibri"/>
              </a:rPr>
              <a:t>Φοίτηση</a:t>
            </a:r>
          </a:p>
        </p:txBody>
      </p:sp>
      <p:sp>
        <p:nvSpPr>
          <p:cNvPr id="7" name="TextBox 5">
            <a:extLst>
              <a:ext uri="{FF2B5EF4-FFF2-40B4-BE49-F238E27FC236}">
                <a16:creationId xmlns:a16="http://schemas.microsoft.com/office/drawing/2014/main" id="{E0A98869-FADA-E680-6FD7-4058120292BF}"/>
              </a:ext>
            </a:extLst>
          </p:cNvPr>
          <p:cNvSpPr txBox="1"/>
          <p:nvPr/>
        </p:nvSpPr>
        <p:spPr>
          <a:xfrm>
            <a:off x="285720" y="714356"/>
            <a:ext cx="8358246" cy="2862322"/>
          </a:xfrm>
          <a:prstGeom prst="rect">
            <a:avLst/>
          </a:prstGeom>
          <a:noFill/>
        </p:spPr>
        <p:txBody>
          <a:bodyPr wrap="square">
            <a:spAutoFit/>
          </a:bodyPr>
          <a:lstStyle/>
          <a:p>
            <a:pPr algn="l">
              <a:buClr>
                <a:srgbClr val="C00000"/>
              </a:buClr>
            </a:pPr>
            <a:r>
              <a:rPr lang="el-GR" dirty="0"/>
              <a:t>Οι μαθητές που σημείωσαν αριθμό απουσιών μικρότερο από </a:t>
            </a:r>
            <a:r>
              <a:rPr lang="el-GR" b="1" dirty="0"/>
              <a:t>εκατόν είκοσι (120) διδακτικές περιόδους</a:t>
            </a:r>
            <a:r>
              <a:rPr lang="el-GR" dirty="0"/>
              <a:t>, μπορούν να παρακαθήσουν σε εξετάσεις στο τέλος της σχολικής χρονιάς.</a:t>
            </a:r>
          </a:p>
          <a:p>
            <a:pPr>
              <a:buClr>
                <a:srgbClr val="C00000"/>
              </a:buClr>
              <a:tabLst>
                <a:tab pos="0" algn="l"/>
              </a:tabLst>
            </a:pPr>
            <a:r>
              <a:rPr lang="el-GR" u="sng" dirty="0"/>
              <a:t>Σ</a:t>
            </a:r>
            <a:r>
              <a:rPr lang="el-GR" b="0" i="0" u="sng" dirty="0">
                <a:effectLst/>
              </a:rPr>
              <a:t>ε </a:t>
            </a:r>
            <a:r>
              <a:rPr lang="el-GR" b="0" i="0" u="sng" dirty="0" err="1">
                <a:effectLst/>
              </a:rPr>
              <a:t>ανεξέταση</a:t>
            </a:r>
            <a:r>
              <a:rPr lang="el-GR" b="0" i="0" u="sng" dirty="0">
                <a:effectLst/>
              </a:rPr>
              <a:t> τον Ιούνιο </a:t>
            </a:r>
            <a:r>
              <a:rPr lang="el-GR" b="0" i="0" dirty="0">
                <a:effectLst/>
              </a:rPr>
              <a:t>στα εξεταζόμενα μαθήματα και σε όσα μαθήματα αποφασίζει ο καθηγητικός σύλλογος παραπέμπονται μαθητές/μαθήτριες που σημείωσαν αριθμό απουσιών από </a:t>
            </a:r>
            <a:r>
              <a:rPr lang="el-GR" b="1" i="0" dirty="0" err="1">
                <a:effectLst/>
              </a:rPr>
              <a:t>εκατόν</a:t>
            </a:r>
            <a:r>
              <a:rPr lang="el-GR" b="1" i="0" dirty="0">
                <a:effectLst/>
              </a:rPr>
              <a:t> είκοσι (120) μέχρι </a:t>
            </a:r>
            <a:r>
              <a:rPr lang="el-GR" b="1" i="0" dirty="0" err="1">
                <a:effectLst/>
              </a:rPr>
              <a:t>εκατόν</a:t>
            </a:r>
            <a:r>
              <a:rPr lang="el-GR" b="1" i="0" dirty="0">
                <a:effectLst/>
              </a:rPr>
              <a:t> τριάντα τέσσερις (134)</a:t>
            </a:r>
            <a:r>
              <a:rPr lang="el-GR" b="0" i="0" dirty="0">
                <a:effectLst/>
              </a:rPr>
              <a:t>, των δύο (2) αριθμών </a:t>
            </a:r>
            <a:r>
              <a:rPr lang="el-GR" dirty="0"/>
              <a:t>συμπεριλαμβανομένων. </a:t>
            </a:r>
          </a:p>
          <a:p>
            <a:pPr>
              <a:buClr>
                <a:srgbClr val="C00000"/>
              </a:buClr>
            </a:pPr>
            <a:r>
              <a:rPr lang="el-GR" dirty="0"/>
              <a:t>Μ</a:t>
            </a:r>
            <a:r>
              <a:rPr lang="el-GR" b="0" i="0" dirty="0">
                <a:effectLst/>
              </a:rPr>
              <a:t>αθητές/μαθήτριες που σημείωσαν αριθμό απουσιών </a:t>
            </a:r>
            <a:r>
              <a:rPr lang="el-GR" b="1" i="0" dirty="0">
                <a:effectLst/>
              </a:rPr>
              <a:t>μεγαλύτερο των εκατό τριάντα πέντε (135)</a:t>
            </a:r>
            <a:r>
              <a:rPr lang="el-GR" b="0" i="0" dirty="0">
                <a:effectLst/>
              </a:rPr>
              <a:t>, του αριθμού αυτού συμπεριλαμβανόμενου, παραμένουν </a:t>
            </a:r>
            <a:r>
              <a:rPr lang="el-GR" b="0" i="0" u="sng" dirty="0">
                <a:effectLst/>
              </a:rPr>
              <a:t>στάσιμοι.</a:t>
            </a:r>
          </a:p>
          <a:p>
            <a:pPr>
              <a:buClr>
                <a:srgbClr val="C00000"/>
              </a:buClr>
            </a:pPr>
            <a:endParaRPr lang="el-GR" sz="1600" dirty="0">
              <a:solidFill>
                <a:srgbClr val="666666"/>
              </a:solidFill>
              <a:latin typeface="Verdana" panose="020B0604030504040204" pitchFamily="34" charset="0"/>
            </a:endParaRPr>
          </a:p>
        </p:txBody>
      </p:sp>
      <p:sp>
        <p:nvSpPr>
          <p:cNvPr id="11" name="TextBox 5">
            <a:extLst>
              <a:ext uri="{FF2B5EF4-FFF2-40B4-BE49-F238E27FC236}">
                <a16:creationId xmlns:a16="http://schemas.microsoft.com/office/drawing/2014/main" id="{E0A98869-FADA-E680-6FD7-4058120292BF}"/>
              </a:ext>
            </a:extLst>
          </p:cNvPr>
          <p:cNvSpPr txBox="1"/>
          <p:nvPr/>
        </p:nvSpPr>
        <p:spPr>
          <a:xfrm>
            <a:off x="285720" y="3429000"/>
            <a:ext cx="8858280" cy="3077766"/>
          </a:xfrm>
          <a:prstGeom prst="rect">
            <a:avLst/>
          </a:prstGeom>
          <a:noFill/>
        </p:spPr>
        <p:txBody>
          <a:bodyPr wrap="square">
            <a:spAutoFit/>
          </a:bodyPr>
          <a:lstStyle/>
          <a:p>
            <a:pPr marL="285750" indent="-285750">
              <a:buClr>
                <a:srgbClr val="C00000"/>
              </a:buClr>
            </a:pPr>
            <a:r>
              <a:rPr lang="el-GR" u="sng" dirty="0"/>
              <a:t>Σε ανεξέταση Ιουνίου </a:t>
            </a:r>
            <a:r>
              <a:rPr lang="el-GR" dirty="0"/>
              <a:t>παραπέμπεται επίσης μαθητής/μαθήτρια, αν το </a:t>
            </a:r>
            <a:r>
              <a:rPr lang="el-GR" b="1" dirty="0"/>
              <a:t>δεύτερο τετράμηνο </a:t>
            </a:r>
            <a:r>
              <a:rPr lang="el-GR" dirty="0"/>
              <a:t>έχει σημειώσει από </a:t>
            </a:r>
            <a:r>
              <a:rPr lang="el-GR" b="1" dirty="0"/>
              <a:t>εξήντα (60) μέχρι εξήντα επτά (67) απουσίες</a:t>
            </a:r>
            <a:r>
              <a:rPr lang="el-GR" dirty="0"/>
              <a:t>, των δύο (2) αριθμών συμπεριλαμβανόμενων.</a:t>
            </a:r>
          </a:p>
          <a:p>
            <a:pPr marL="285750" indent="-285750">
              <a:buClr>
                <a:srgbClr val="C00000"/>
              </a:buClr>
            </a:pPr>
            <a:r>
              <a:rPr lang="el-GR" b="0" i="0" dirty="0">
                <a:effectLst/>
              </a:rPr>
              <a:t>Μαθητής/Μαθήτρια παραμένει </a:t>
            </a:r>
            <a:r>
              <a:rPr lang="el-GR" b="0" i="0" u="sng" dirty="0">
                <a:effectLst/>
              </a:rPr>
              <a:t>στάσιμος</a:t>
            </a:r>
            <a:r>
              <a:rPr lang="el-GR" b="0" i="0" dirty="0">
                <a:effectLst/>
              </a:rPr>
              <a:t>, αν κατά το δεύτερο τετράμηνο έχει σημειώσει </a:t>
            </a:r>
            <a:r>
              <a:rPr lang="el-GR" b="1" i="0" dirty="0">
                <a:effectLst/>
              </a:rPr>
              <a:t>περισσότερες από εξήντα επτά (67) απουσίες</a:t>
            </a:r>
            <a:r>
              <a:rPr lang="el-GR" b="0" i="0" dirty="0">
                <a:effectLst/>
              </a:rPr>
              <a:t>.</a:t>
            </a:r>
          </a:p>
          <a:p>
            <a:pPr marL="285750" indent="-285750">
              <a:buClr>
                <a:srgbClr val="C00000"/>
              </a:buClr>
            </a:pPr>
            <a:r>
              <a:rPr lang="el-GR" dirty="0"/>
              <a:t>Μ</a:t>
            </a:r>
            <a:r>
              <a:rPr lang="el-GR" b="0" i="0" dirty="0">
                <a:effectLst/>
              </a:rPr>
              <a:t>αθητές/μαθήτριες που σημείωσαν σε κάποιο μάθημα ή σε περισσότερα από ένα (1) μαθήματα συνολικά απουσίες </a:t>
            </a:r>
            <a:r>
              <a:rPr lang="el-GR" b="1" i="0" dirty="0">
                <a:effectLst/>
              </a:rPr>
              <a:t>περισσότερες του επταπλάσιου των περιόδων διδασκαλίας </a:t>
            </a:r>
            <a:r>
              <a:rPr lang="el-GR" b="0" i="0" dirty="0">
                <a:effectLst/>
              </a:rPr>
              <a:t>που προβλέπει εβδομαδιαίως το πρόγραμμα που ισχύει κατά μάθημα, παραπέμπονται σε </a:t>
            </a:r>
            <a:r>
              <a:rPr lang="el-GR" b="0" i="0" u="sng" dirty="0">
                <a:effectLst/>
              </a:rPr>
              <a:t>ανεξέταση τον Ιούνιο στο μάθημα </a:t>
            </a:r>
            <a:r>
              <a:rPr lang="el-GR" b="0" i="0" dirty="0">
                <a:effectLst/>
              </a:rPr>
              <a:t>ή στα μαθήματα αυτά, ο μαθητής εξετάζεται στην εξεταστέα ύλη και των δύο τετραμήνων.</a:t>
            </a:r>
          </a:p>
          <a:p>
            <a:pPr>
              <a:buClr>
                <a:srgbClr val="C00000"/>
              </a:buClr>
            </a:pPr>
            <a:endParaRPr lang="el-GR" sz="1400" dirty="0">
              <a:solidFill>
                <a:srgbClr val="666666"/>
              </a:solidFill>
            </a:endParaRPr>
          </a:p>
        </p:txBody>
      </p:sp>
    </p:spTree>
    <p:extLst>
      <p:ext uri="{BB962C8B-B14F-4D97-AF65-F5344CB8AC3E}">
        <p14:creationId xmlns:p14="http://schemas.microsoft.com/office/powerpoint/2010/main" val="1888296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spect="1" noChangeArrowheads="1"/>
          </p:cNvPicPr>
          <p:nvPr/>
        </p:nvPicPr>
        <p:blipFill>
          <a:blip r:embed="rId2" cstate="print"/>
          <a:srcRect l="40874" r="41247"/>
          <a:stretch>
            <a:fillRect/>
          </a:stretch>
        </p:blipFill>
        <p:spPr bwMode="auto">
          <a:xfrm>
            <a:off x="8358214" y="6337523"/>
            <a:ext cx="642942" cy="520477"/>
          </a:xfrm>
          <a:prstGeom prst="ellipse">
            <a:avLst/>
          </a:prstGeom>
          <a:noFill/>
          <a:ln w="9525">
            <a:noFill/>
            <a:miter lim="800000"/>
            <a:headEnd/>
            <a:tailEnd/>
          </a:ln>
          <a:effectLst/>
        </p:spPr>
      </p:pic>
      <p:sp>
        <p:nvSpPr>
          <p:cNvPr id="10" name="9 - TextBox"/>
          <p:cNvSpPr txBox="1"/>
          <p:nvPr/>
        </p:nvSpPr>
        <p:spPr>
          <a:xfrm>
            <a:off x="5143504" y="6488668"/>
            <a:ext cx="3286148" cy="369332"/>
          </a:xfrm>
          <a:prstGeom prst="rect">
            <a:avLst/>
          </a:prstGeom>
          <a:noFill/>
        </p:spPr>
        <p:txBody>
          <a:bodyPr wrap="square" rtlCol="0">
            <a:spAutoFit/>
          </a:bodyPr>
          <a:lstStyle/>
          <a:p>
            <a:pPr algn="r"/>
            <a:r>
              <a:rPr lang="el-GR" b="1" i="1"/>
              <a:t>Αξιολόγηση μαθητή</a:t>
            </a:r>
            <a:endParaRPr lang="en-US" b="1" i="1"/>
          </a:p>
        </p:txBody>
      </p:sp>
      <p:sp>
        <p:nvSpPr>
          <p:cNvPr id="13" name="12 - TextBox"/>
          <p:cNvSpPr txBox="1"/>
          <p:nvPr/>
        </p:nvSpPr>
        <p:spPr>
          <a:xfrm>
            <a:off x="0" y="3090440"/>
            <a:ext cx="9144000" cy="707886"/>
          </a:xfrm>
          <a:prstGeom prst="rect">
            <a:avLst/>
          </a:prstGeom>
          <a:solidFill>
            <a:schemeClr val="bg2">
              <a:lumMod val="50000"/>
            </a:schemeClr>
          </a:solidFill>
        </p:spPr>
        <p:txBody>
          <a:bodyPr wrap="square" rtlCol="0">
            <a:spAutoFit/>
          </a:bodyPr>
          <a:lstStyle/>
          <a:p>
            <a:pPr algn="ctr"/>
            <a:r>
              <a:rPr lang="el-GR" sz="4000" b="1" i="1" dirty="0"/>
              <a:t>Ευχαριστούμε!</a:t>
            </a:r>
            <a:endParaRPr lang="en-US" sz="4000"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2"/>
          <p:cNvPicPr>
            <a:picLocks noChangeAspect="1" noChangeArrowheads="1"/>
          </p:cNvPicPr>
          <p:nvPr/>
        </p:nvPicPr>
        <p:blipFill>
          <a:blip r:embed="rId2" cstate="print"/>
          <a:srcRect l="40874" r="41247"/>
          <a:stretch>
            <a:fillRect/>
          </a:stretch>
        </p:blipFill>
        <p:spPr bwMode="auto">
          <a:xfrm>
            <a:off x="8358214" y="6337523"/>
            <a:ext cx="642942" cy="520477"/>
          </a:xfrm>
          <a:prstGeom prst="ellipse">
            <a:avLst/>
          </a:prstGeom>
          <a:noFill/>
          <a:ln w="9525">
            <a:noFill/>
            <a:miter lim="800000"/>
            <a:headEnd/>
            <a:tailEnd/>
          </a:ln>
          <a:effectLst/>
        </p:spPr>
      </p:pic>
      <p:sp>
        <p:nvSpPr>
          <p:cNvPr id="10" name="9 - TextBox"/>
          <p:cNvSpPr txBox="1"/>
          <p:nvPr/>
        </p:nvSpPr>
        <p:spPr>
          <a:xfrm>
            <a:off x="5143504" y="6488668"/>
            <a:ext cx="3286148" cy="369332"/>
          </a:xfrm>
          <a:prstGeom prst="rect">
            <a:avLst/>
          </a:prstGeom>
          <a:noFill/>
        </p:spPr>
        <p:txBody>
          <a:bodyPr wrap="square" rtlCol="0">
            <a:spAutoFit/>
          </a:bodyPr>
          <a:lstStyle/>
          <a:p>
            <a:pPr algn="r"/>
            <a:r>
              <a:rPr lang="el-GR" b="1" i="1" dirty="0"/>
              <a:t>Αξιολόγηση μαθητή</a:t>
            </a:r>
            <a:endParaRPr lang="en-US" b="1" i="1" dirty="0"/>
          </a:p>
        </p:txBody>
      </p:sp>
      <p:sp>
        <p:nvSpPr>
          <p:cNvPr id="13" name="12 - TextBox"/>
          <p:cNvSpPr txBox="1"/>
          <p:nvPr/>
        </p:nvSpPr>
        <p:spPr>
          <a:xfrm>
            <a:off x="214282" y="0"/>
            <a:ext cx="5072098" cy="584775"/>
          </a:xfrm>
          <a:prstGeom prst="rect">
            <a:avLst/>
          </a:prstGeom>
          <a:noFill/>
        </p:spPr>
        <p:txBody>
          <a:bodyPr wrap="square" rtlCol="0">
            <a:spAutoFit/>
          </a:bodyPr>
          <a:lstStyle/>
          <a:p>
            <a:r>
              <a:rPr lang="el-GR" sz="3200" b="1" i="1" dirty="0"/>
              <a:t>Χρονοδιάγραμμα</a:t>
            </a:r>
            <a:endParaRPr lang="en-US" sz="3200" b="1" i="1" dirty="0"/>
          </a:p>
        </p:txBody>
      </p:sp>
      <p:graphicFrame>
        <p:nvGraphicFramePr>
          <p:cNvPr id="2" name="Diagram 1">
            <a:extLst>
              <a:ext uri="{FF2B5EF4-FFF2-40B4-BE49-F238E27FC236}">
                <a16:creationId xmlns:a16="http://schemas.microsoft.com/office/drawing/2014/main" id="{FE9F970C-514E-FD59-AB09-7C67482A5165}"/>
              </a:ext>
            </a:extLst>
          </p:cNvPr>
          <p:cNvGraphicFramePr/>
          <p:nvPr>
            <p:extLst>
              <p:ext uri="{D42A27DB-BD31-4B8C-83A1-F6EECF244321}">
                <p14:modId xmlns:p14="http://schemas.microsoft.com/office/powerpoint/2010/main" val="451462374"/>
              </p:ext>
            </p:extLst>
          </p:nvPr>
        </p:nvGraphicFramePr>
        <p:xfrm>
          <a:off x="324465" y="722625"/>
          <a:ext cx="8514735" cy="5422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26" name="Picture 2"/>
          <p:cNvPicPr>
            <a:picLocks noChangeAspect="1" noChangeArrowheads="1"/>
          </p:cNvPicPr>
          <p:nvPr/>
        </p:nvPicPr>
        <p:blipFill>
          <a:blip r:embed="rId8" cstate="print"/>
          <a:srcRect t="7953"/>
          <a:stretch>
            <a:fillRect/>
          </a:stretch>
        </p:blipFill>
        <p:spPr bwMode="auto">
          <a:xfrm>
            <a:off x="574158" y="598311"/>
            <a:ext cx="1786269" cy="1017839"/>
          </a:xfrm>
          <a:prstGeom prst="rect">
            <a:avLst/>
          </a:prstGeom>
          <a:noFill/>
          <a:ln w="9525">
            <a:noFill/>
            <a:miter lim="800000"/>
            <a:headEnd/>
            <a:tailEnd/>
          </a:ln>
          <a:effectLst/>
        </p:spPr>
      </p:pic>
      <p:sp>
        <p:nvSpPr>
          <p:cNvPr id="11" name="10 - TextBox"/>
          <p:cNvSpPr txBox="1"/>
          <p:nvPr/>
        </p:nvSpPr>
        <p:spPr>
          <a:xfrm>
            <a:off x="594911" y="598752"/>
            <a:ext cx="1718632" cy="369332"/>
          </a:xfrm>
          <a:prstGeom prst="rect">
            <a:avLst/>
          </a:prstGeom>
          <a:solidFill>
            <a:schemeClr val="accent2">
              <a:lumMod val="60000"/>
              <a:lumOff val="40000"/>
            </a:schemeClr>
          </a:solidFill>
          <a:ln>
            <a:noFill/>
          </a:ln>
        </p:spPr>
        <p:txBody>
          <a:bodyPr wrap="square" rtlCol="0">
            <a:spAutoFit/>
          </a:bodyPr>
          <a:lstStyle/>
          <a:p>
            <a:pPr algn="ctr"/>
            <a:r>
              <a:rPr lang="el-GR" b="1" dirty="0"/>
              <a:t>Σεπτέμβριος</a:t>
            </a:r>
            <a:endParaRPr lang="en-US" b="1" dirty="0"/>
          </a:p>
        </p:txBody>
      </p:sp>
      <p:pic>
        <p:nvPicPr>
          <p:cNvPr id="1027" name="Picture 3"/>
          <p:cNvPicPr>
            <a:picLocks noChangeAspect="1" noChangeArrowheads="1"/>
          </p:cNvPicPr>
          <p:nvPr/>
        </p:nvPicPr>
        <p:blipFill>
          <a:blip r:embed="rId9" cstate="print"/>
          <a:srcRect/>
          <a:stretch>
            <a:fillRect/>
          </a:stretch>
        </p:blipFill>
        <p:spPr bwMode="auto">
          <a:xfrm>
            <a:off x="6740697" y="588731"/>
            <a:ext cx="1781618" cy="1058161"/>
          </a:xfrm>
          <a:prstGeom prst="rect">
            <a:avLst/>
          </a:prstGeom>
          <a:noFill/>
          <a:ln w="9525">
            <a:noFill/>
            <a:miter lim="800000"/>
            <a:headEnd/>
            <a:tailEnd/>
          </a:ln>
          <a:effectLst/>
        </p:spPr>
      </p:pic>
      <p:sp>
        <p:nvSpPr>
          <p:cNvPr id="15" name="14 - TextBox"/>
          <p:cNvSpPr txBox="1"/>
          <p:nvPr/>
        </p:nvSpPr>
        <p:spPr>
          <a:xfrm>
            <a:off x="6753340" y="671858"/>
            <a:ext cx="1762699" cy="369332"/>
          </a:xfrm>
          <a:prstGeom prst="rect">
            <a:avLst/>
          </a:prstGeom>
          <a:solidFill>
            <a:schemeClr val="accent2">
              <a:lumMod val="60000"/>
              <a:lumOff val="40000"/>
            </a:schemeClr>
          </a:solidFill>
          <a:ln>
            <a:noFill/>
          </a:ln>
        </p:spPr>
        <p:txBody>
          <a:bodyPr wrap="square" rtlCol="0">
            <a:spAutoFit/>
          </a:bodyPr>
          <a:lstStyle/>
          <a:p>
            <a:pPr algn="ctr"/>
            <a:r>
              <a:rPr lang="el-GR" b="1" dirty="0"/>
              <a:t>Ιανουάριος</a:t>
            </a:r>
            <a:endParaRPr lang="en-US" b="1" dirty="0"/>
          </a:p>
        </p:txBody>
      </p:sp>
      <p:sp>
        <p:nvSpPr>
          <p:cNvPr id="22" name="21 - Έλλειψη"/>
          <p:cNvSpPr/>
          <p:nvPr/>
        </p:nvSpPr>
        <p:spPr>
          <a:xfrm>
            <a:off x="7496477" y="1219200"/>
            <a:ext cx="233917" cy="223284"/>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22 - TextBox"/>
          <p:cNvSpPr txBox="1"/>
          <p:nvPr/>
        </p:nvSpPr>
        <p:spPr>
          <a:xfrm>
            <a:off x="7398930" y="906391"/>
            <a:ext cx="457200" cy="646331"/>
          </a:xfrm>
          <a:prstGeom prst="rect">
            <a:avLst/>
          </a:prstGeom>
          <a:noFill/>
        </p:spPr>
        <p:txBody>
          <a:bodyPr wrap="square" rtlCol="0">
            <a:spAutoFit/>
          </a:bodyPr>
          <a:lstStyle/>
          <a:p>
            <a:r>
              <a:rPr lang="el-GR" dirty="0"/>
              <a:t> </a:t>
            </a:r>
            <a:r>
              <a:rPr lang="el-GR" b="1" dirty="0"/>
              <a:t>15</a:t>
            </a:r>
            <a:endParaRPr lang="en-US" b="1" dirty="0"/>
          </a:p>
        </p:txBody>
      </p:sp>
      <p:pic>
        <p:nvPicPr>
          <p:cNvPr id="25" name="Picture 3"/>
          <p:cNvPicPr>
            <a:picLocks noChangeAspect="1" noChangeArrowheads="1"/>
          </p:cNvPicPr>
          <p:nvPr/>
        </p:nvPicPr>
        <p:blipFill>
          <a:blip r:embed="rId9" cstate="print"/>
          <a:srcRect/>
          <a:stretch>
            <a:fillRect/>
          </a:stretch>
        </p:blipFill>
        <p:spPr bwMode="auto">
          <a:xfrm>
            <a:off x="530578" y="2641610"/>
            <a:ext cx="1781618" cy="1058161"/>
          </a:xfrm>
          <a:prstGeom prst="rect">
            <a:avLst/>
          </a:prstGeom>
          <a:noFill/>
          <a:ln w="9525">
            <a:noFill/>
            <a:miter lim="800000"/>
            <a:headEnd/>
            <a:tailEnd/>
          </a:ln>
          <a:effectLst/>
        </p:spPr>
      </p:pic>
      <p:sp>
        <p:nvSpPr>
          <p:cNvPr id="24" name="23 - TextBox"/>
          <p:cNvSpPr txBox="1"/>
          <p:nvPr/>
        </p:nvSpPr>
        <p:spPr>
          <a:xfrm>
            <a:off x="550367" y="2719159"/>
            <a:ext cx="1762699" cy="369332"/>
          </a:xfrm>
          <a:prstGeom prst="rect">
            <a:avLst/>
          </a:prstGeom>
          <a:solidFill>
            <a:schemeClr val="accent2">
              <a:lumMod val="60000"/>
              <a:lumOff val="40000"/>
            </a:schemeClr>
          </a:solidFill>
          <a:ln>
            <a:noFill/>
          </a:ln>
        </p:spPr>
        <p:txBody>
          <a:bodyPr wrap="square" rtlCol="0">
            <a:spAutoFit/>
          </a:bodyPr>
          <a:lstStyle/>
          <a:p>
            <a:pPr algn="ctr"/>
            <a:r>
              <a:rPr lang="el-GR" b="1" dirty="0"/>
              <a:t>Ιανουάριος</a:t>
            </a:r>
            <a:endParaRPr lang="en-US" b="1" dirty="0"/>
          </a:p>
        </p:txBody>
      </p:sp>
      <p:sp>
        <p:nvSpPr>
          <p:cNvPr id="20" name="19 - Έλλειψη"/>
          <p:cNvSpPr/>
          <p:nvPr/>
        </p:nvSpPr>
        <p:spPr>
          <a:xfrm>
            <a:off x="1504185" y="3266501"/>
            <a:ext cx="233917" cy="223284"/>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20 - TextBox"/>
          <p:cNvSpPr txBox="1"/>
          <p:nvPr/>
        </p:nvSpPr>
        <p:spPr>
          <a:xfrm>
            <a:off x="1396438" y="2922896"/>
            <a:ext cx="457200" cy="646331"/>
          </a:xfrm>
          <a:prstGeom prst="rect">
            <a:avLst/>
          </a:prstGeom>
          <a:noFill/>
        </p:spPr>
        <p:txBody>
          <a:bodyPr wrap="square" rtlCol="0">
            <a:spAutoFit/>
          </a:bodyPr>
          <a:lstStyle/>
          <a:p>
            <a:r>
              <a:rPr lang="el-GR" dirty="0"/>
              <a:t> </a:t>
            </a:r>
            <a:r>
              <a:rPr lang="el-GR" b="1" dirty="0"/>
              <a:t>16</a:t>
            </a:r>
            <a:endParaRPr lang="en-US" b="1" dirty="0"/>
          </a:p>
        </p:txBody>
      </p:sp>
      <p:pic>
        <p:nvPicPr>
          <p:cNvPr id="1028" name="Picture 4"/>
          <p:cNvPicPr>
            <a:picLocks noChangeAspect="1" noChangeArrowheads="1"/>
          </p:cNvPicPr>
          <p:nvPr/>
        </p:nvPicPr>
        <p:blipFill>
          <a:blip r:embed="rId10" cstate="print"/>
          <a:srcRect/>
          <a:stretch>
            <a:fillRect/>
          </a:stretch>
        </p:blipFill>
        <p:spPr bwMode="auto">
          <a:xfrm>
            <a:off x="6723238" y="2721505"/>
            <a:ext cx="1799872" cy="958673"/>
          </a:xfrm>
          <a:prstGeom prst="rect">
            <a:avLst/>
          </a:prstGeom>
          <a:noFill/>
          <a:ln w="9525">
            <a:noFill/>
            <a:miter lim="800000"/>
            <a:headEnd/>
            <a:tailEnd/>
          </a:ln>
          <a:effectLst/>
        </p:spPr>
      </p:pic>
      <p:sp>
        <p:nvSpPr>
          <p:cNvPr id="27" name="26 - TextBox"/>
          <p:cNvSpPr txBox="1"/>
          <p:nvPr/>
        </p:nvSpPr>
        <p:spPr>
          <a:xfrm>
            <a:off x="6798767" y="2781248"/>
            <a:ext cx="1762699" cy="369332"/>
          </a:xfrm>
          <a:prstGeom prst="rect">
            <a:avLst/>
          </a:prstGeom>
          <a:solidFill>
            <a:schemeClr val="accent2">
              <a:lumMod val="60000"/>
              <a:lumOff val="40000"/>
            </a:schemeClr>
          </a:solidFill>
          <a:ln>
            <a:noFill/>
          </a:ln>
        </p:spPr>
        <p:txBody>
          <a:bodyPr wrap="square" rtlCol="0">
            <a:spAutoFit/>
          </a:bodyPr>
          <a:lstStyle/>
          <a:p>
            <a:pPr algn="ctr"/>
            <a:r>
              <a:rPr lang="el-GR" b="1" dirty="0"/>
              <a:t>Μάιος</a:t>
            </a:r>
            <a:endParaRPr lang="en-US" b="1" dirty="0"/>
          </a:p>
        </p:txBody>
      </p:sp>
      <p:sp>
        <p:nvSpPr>
          <p:cNvPr id="18" name="17 - Έλλειψη"/>
          <p:cNvSpPr/>
          <p:nvPr/>
        </p:nvSpPr>
        <p:spPr>
          <a:xfrm>
            <a:off x="7725990" y="3386436"/>
            <a:ext cx="233917" cy="223284"/>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18 - TextBox"/>
          <p:cNvSpPr txBox="1"/>
          <p:nvPr/>
        </p:nvSpPr>
        <p:spPr>
          <a:xfrm>
            <a:off x="7639815" y="3040070"/>
            <a:ext cx="457200" cy="646331"/>
          </a:xfrm>
          <a:prstGeom prst="rect">
            <a:avLst/>
          </a:prstGeom>
          <a:noFill/>
        </p:spPr>
        <p:txBody>
          <a:bodyPr wrap="square" rtlCol="0">
            <a:spAutoFit/>
          </a:bodyPr>
          <a:lstStyle/>
          <a:p>
            <a:r>
              <a:rPr lang="el-GR" dirty="0"/>
              <a:t> </a:t>
            </a:r>
            <a:r>
              <a:rPr lang="el-GR" b="1" dirty="0"/>
              <a:t>2</a:t>
            </a:r>
            <a:r>
              <a:rPr lang="en-GB" b="1" dirty="0"/>
              <a:t>2</a:t>
            </a:r>
            <a:endParaRPr lang="en-US" b="1" dirty="0"/>
          </a:p>
        </p:txBody>
      </p:sp>
      <p:sp>
        <p:nvSpPr>
          <p:cNvPr id="30" name="29 - Έλλειψη"/>
          <p:cNvSpPr/>
          <p:nvPr/>
        </p:nvSpPr>
        <p:spPr>
          <a:xfrm>
            <a:off x="1570561" y="867168"/>
            <a:ext cx="233917" cy="223284"/>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28 - TextBox"/>
          <p:cNvSpPr txBox="1"/>
          <p:nvPr/>
        </p:nvSpPr>
        <p:spPr>
          <a:xfrm>
            <a:off x="1504185" y="794144"/>
            <a:ext cx="407336" cy="369332"/>
          </a:xfrm>
          <a:prstGeom prst="rect">
            <a:avLst/>
          </a:prstGeom>
          <a:noFill/>
        </p:spPr>
        <p:txBody>
          <a:bodyPr wrap="square" rtlCol="0">
            <a:spAutoFit/>
          </a:bodyPr>
          <a:lstStyle/>
          <a:p>
            <a:r>
              <a:rPr lang="el-GR" dirty="0"/>
              <a:t> </a:t>
            </a:r>
            <a:r>
              <a:rPr lang="en-GB" b="1" dirty="0"/>
              <a:t>5</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additive="base">
                                        <p:cTn id="15" dur="500" fill="hold"/>
                                        <p:tgtEl>
                                          <p:spTgt spid="30"/>
                                        </p:tgtEl>
                                        <p:attrNameLst>
                                          <p:attrName>ppt_x</p:attrName>
                                        </p:attrNameLst>
                                      </p:cBhvr>
                                      <p:tavLst>
                                        <p:tav tm="0">
                                          <p:val>
                                            <p:strVal val="#ppt_x"/>
                                          </p:val>
                                        </p:tav>
                                        <p:tav tm="100000">
                                          <p:val>
                                            <p:strVal val="#ppt_x"/>
                                          </p:val>
                                        </p:tav>
                                      </p:tavLst>
                                    </p:anim>
                                    <p:anim calcmode="lin" valueType="num">
                                      <p:cBhvr additive="base">
                                        <p:cTn id="16" dur="500" fill="hold"/>
                                        <p:tgtEl>
                                          <p:spTgt spid="3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ppt_x"/>
                                          </p:val>
                                        </p:tav>
                                        <p:tav tm="100000">
                                          <p:val>
                                            <p:strVal val="#ppt_x"/>
                                          </p:val>
                                        </p:tav>
                                      </p:tavLst>
                                    </p:anim>
                                    <p:anim calcmode="lin" valueType="num">
                                      <p:cBhvr additive="base">
                                        <p:cTn id="24" dur="500" fill="hold"/>
                                        <p:tgtEl>
                                          <p:spTgt spid="1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027"/>
                                        </p:tgtEl>
                                        <p:attrNameLst>
                                          <p:attrName>style.visibility</p:attrName>
                                        </p:attrNameLst>
                                      </p:cBhvr>
                                      <p:to>
                                        <p:strVal val="visible"/>
                                      </p:to>
                                    </p:set>
                                    <p:anim calcmode="lin" valueType="num">
                                      <p:cBhvr additive="base">
                                        <p:cTn id="31" dur="500" fill="hold"/>
                                        <p:tgtEl>
                                          <p:spTgt spid="1027"/>
                                        </p:tgtEl>
                                        <p:attrNameLst>
                                          <p:attrName>ppt_x</p:attrName>
                                        </p:attrNameLst>
                                      </p:cBhvr>
                                      <p:tavLst>
                                        <p:tav tm="0">
                                          <p:val>
                                            <p:strVal val="#ppt_x"/>
                                          </p:val>
                                        </p:tav>
                                        <p:tav tm="100000">
                                          <p:val>
                                            <p:strVal val="#ppt_x"/>
                                          </p:val>
                                        </p:tav>
                                      </p:tavLst>
                                    </p:anim>
                                    <p:anim calcmode="lin" valueType="num">
                                      <p:cBhvr additive="base">
                                        <p:cTn id="32" dur="500" fill="hold"/>
                                        <p:tgtEl>
                                          <p:spTgt spid="1027"/>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 calcmode="lin" valueType="num">
                                      <p:cBhvr additive="base">
                                        <p:cTn id="35" dur="500" fill="hold"/>
                                        <p:tgtEl>
                                          <p:spTgt spid="29"/>
                                        </p:tgtEl>
                                        <p:attrNameLst>
                                          <p:attrName>ppt_x</p:attrName>
                                        </p:attrNameLst>
                                      </p:cBhvr>
                                      <p:tavLst>
                                        <p:tav tm="0">
                                          <p:val>
                                            <p:strVal val="#ppt_x"/>
                                          </p:val>
                                        </p:tav>
                                        <p:tav tm="100000">
                                          <p:val>
                                            <p:strVal val="#ppt_x"/>
                                          </p:val>
                                        </p:tav>
                                      </p:tavLst>
                                    </p:anim>
                                    <p:anim calcmode="lin" valueType="num">
                                      <p:cBhvr additive="base">
                                        <p:cTn id="3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nodeType="clickEffect">
                                  <p:stCondLst>
                                    <p:cond delay="0"/>
                                  </p:stCondLst>
                                  <p:childTnLst>
                                    <p:anim calcmode="lin" valueType="num">
                                      <p:cBhvr additive="base">
                                        <p:cTn id="40" dur="500"/>
                                        <p:tgtEl>
                                          <p:spTgt spid="1026"/>
                                        </p:tgtEl>
                                        <p:attrNameLst>
                                          <p:attrName>ppt_x</p:attrName>
                                        </p:attrNameLst>
                                      </p:cBhvr>
                                      <p:tavLst>
                                        <p:tav tm="0">
                                          <p:val>
                                            <p:strVal val="ppt_x"/>
                                          </p:val>
                                        </p:tav>
                                        <p:tav tm="100000">
                                          <p:val>
                                            <p:strVal val="ppt_x"/>
                                          </p:val>
                                        </p:tav>
                                      </p:tavLst>
                                    </p:anim>
                                    <p:anim calcmode="lin" valueType="num">
                                      <p:cBhvr additive="base">
                                        <p:cTn id="41" dur="500"/>
                                        <p:tgtEl>
                                          <p:spTgt spid="1026"/>
                                        </p:tgtEl>
                                        <p:attrNameLst>
                                          <p:attrName>ppt_y</p:attrName>
                                        </p:attrNameLst>
                                      </p:cBhvr>
                                      <p:tavLst>
                                        <p:tav tm="0">
                                          <p:val>
                                            <p:strVal val="ppt_y"/>
                                          </p:val>
                                        </p:tav>
                                        <p:tav tm="100000">
                                          <p:val>
                                            <p:strVal val="1+ppt_h/2"/>
                                          </p:val>
                                        </p:tav>
                                      </p:tavLst>
                                    </p:anim>
                                    <p:set>
                                      <p:cBhvr>
                                        <p:cTn id="42" dur="1" fill="hold">
                                          <p:stCondLst>
                                            <p:cond delay="499"/>
                                          </p:stCondLst>
                                        </p:cTn>
                                        <p:tgtEl>
                                          <p:spTgt spid="1026"/>
                                        </p:tgtEl>
                                        <p:attrNameLst>
                                          <p:attrName>style.visibility</p:attrName>
                                        </p:attrNameLst>
                                      </p:cBhvr>
                                      <p:to>
                                        <p:strVal val="hidden"/>
                                      </p:to>
                                    </p:set>
                                  </p:childTnLst>
                                </p:cTn>
                              </p:par>
                              <p:par>
                                <p:cTn id="43" presetID="2" presetClass="exit" presetSubtype="4" fill="hold" grpId="1" nodeType="withEffect">
                                  <p:stCondLst>
                                    <p:cond delay="0"/>
                                  </p:stCondLst>
                                  <p:childTnLst>
                                    <p:anim calcmode="lin" valueType="num">
                                      <p:cBhvr additive="base">
                                        <p:cTn id="44" dur="500"/>
                                        <p:tgtEl>
                                          <p:spTgt spid="11"/>
                                        </p:tgtEl>
                                        <p:attrNameLst>
                                          <p:attrName>ppt_x</p:attrName>
                                        </p:attrNameLst>
                                      </p:cBhvr>
                                      <p:tavLst>
                                        <p:tav tm="0">
                                          <p:val>
                                            <p:strVal val="ppt_x"/>
                                          </p:val>
                                        </p:tav>
                                        <p:tav tm="100000">
                                          <p:val>
                                            <p:strVal val="ppt_x"/>
                                          </p:val>
                                        </p:tav>
                                      </p:tavLst>
                                    </p:anim>
                                    <p:anim calcmode="lin" valueType="num">
                                      <p:cBhvr additive="base">
                                        <p:cTn id="45" dur="500"/>
                                        <p:tgtEl>
                                          <p:spTgt spid="11"/>
                                        </p:tgtEl>
                                        <p:attrNameLst>
                                          <p:attrName>ppt_y</p:attrName>
                                        </p:attrNameLst>
                                      </p:cBhvr>
                                      <p:tavLst>
                                        <p:tav tm="0">
                                          <p:val>
                                            <p:strVal val="ppt_y"/>
                                          </p:val>
                                        </p:tav>
                                        <p:tav tm="100000">
                                          <p:val>
                                            <p:strVal val="1+ppt_h/2"/>
                                          </p:val>
                                        </p:tav>
                                      </p:tavLst>
                                    </p:anim>
                                    <p:set>
                                      <p:cBhvr>
                                        <p:cTn id="46" dur="1" fill="hold">
                                          <p:stCondLst>
                                            <p:cond delay="499"/>
                                          </p:stCondLst>
                                        </p:cTn>
                                        <p:tgtEl>
                                          <p:spTgt spid="11"/>
                                        </p:tgtEl>
                                        <p:attrNameLst>
                                          <p:attrName>style.visibility</p:attrName>
                                        </p:attrNameLst>
                                      </p:cBhvr>
                                      <p:to>
                                        <p:strVal val="hidden"/>
                                      </p:to>
                                    </p:set>
                                  </p:childTnLst>
                                </p:cTn>
                              </p:par>
                              <p:par>
                                <p:cTn id="47" presetID="2" presetClass="exit" presetSubtype="4" fill="hold" grpId="1" nodeType="withEffect">
                                  <p:stCondLst>
                                    <p:cond delay="0"/>
                                  </p:stCondLst>
                                  <p:childTnLst>
                                    <p:anim calcmode="lin" valueType="num">
                                      <p:cBhvr additive="base">
                                        <p:cTn id="48" dur="500"/>
                                        <p:tgtEl>
                                          <p:spTgt spid="30"/>
                                        </p:tgtEl>
                                        <p:attrNameLst>
                                          <p:attrName>ppt_x</p:attrName>
                                        </p:attrNameLst>
                                      </p:cBhvr>
                                      <p:tavLst>
                                        <p:tav tm="0">
                                          <p:val>
                                            <p:strVal val="ppt_x"/>
                                          </p:val>
                                        </p:tav>
                                        <p:tav tm="100000">
                                          <p:val>
                                            <p:strVal val="ppt_x"/>
                                          </p:val>
                                        </p:tav>
                                      </p:tavLst>
                                    </p:anim>
                                    <p:anim calcmode="lin" valueType="num">
                                      <p:cBhvr additive="base">
                                        <p:cTn id="49" dur="500"/>
                                        <p:tgtEl>
                                          <p:spTgt spid="30"/>
                                        </p:tgtEl>
                                        <p:attrNameLst>
                                          <p:attrName>ppt_y</p:attrName>
                                        </p:attrNameLst>
                                      </p:cBhvr>
                                      <p:tavLst>
                                        <p:tav tm="0">
                                          <p:val>
                                            <p:strVal val="ppt_y"/>
                                          </p:val>
                                        </p:tav>
                                        <p:tav tm="100000">
                                          <p:val>
                                            <p:strVal val="1+ppt_h/2"/>
                                          </p:val>
                                        </p:tav>
                                      </p:tavLst>
                                    </p:anim>
                                    <p:set>
                                      <p:cBhvr>
                                        <p:cTn id="50" dur="1" fill="hold">
                                          <p:stCondLst>
                                            <p:cond delay="499"/>
                                          </p:stCondLst>
                                        </p:cTn>
                                        <p:tgtEl>
                                          <p:spTgt spid="30"/>
                                        </p:tgtEl>
                                        <p:attrNameLst>
                                          <p:attrName>style.visibility</p:attrName>
                                        </p:attrNameLst>
                                      </p:cBhvr>
                                      <p:to>
                                        <p:strVal val="hidden"/>
                                      </p:to>
                                    </p:set>
                                  </p:childTnLst>
                                </p:cTn>
                              </p:par>
                              <p:par>
                                <p:cTn id="51" presetID="2" presetClass="exit" presetSubtype="4" fill="hold" grpId="1" nodeType="withEffect">
                                  <p:stCondLst>
                                    <p:cond delay="0"/>
                                  </p:stCondLst>
                                  <p:childTnLst>
                                    <p:anim calcmode="lin" valueType="num">
                                      <p:cBhvr additive="base">
                                        <p:cTn id="52" dur="500"/>
                                        <p:tgtEl>
                                          <p:spTgt spid="23"/>
                                        </p:tgtEl>
                                        <p:attrNameLst>
                                          <p:attrName>ppt_x</p:attrName>
                                        </p:attrNameLst>
                                      </p:cBhvr>
                                      <p:tavLst>
                                        <p:tav tm="0">
                                          <p:val>
                                            <p:strVal val="ppt_x"/>
                                          </p:val>
                                        </p:tav>
                                        <p:tav tm="100000">
                                          <p:val>
                                            <p:strVal val="ppt_x"/>
                                          </p:val>
                                        </p:tav>
                                      </p:tavLst>
                                    </p:anim>
                                    <p:anim calcmode="lin" valueType="num">
                                      <p:cBhvr additive="base">
                                        <p:cTn id="53" dur="500"/>
                                        <p:tgtEl>
                                          <p:spTgt spid="23"/>
                                        </p:tgtEl>
                                        <p:attrNameLst>
                                          <p:attrName>ppt_y</p:attrName>
                                        </p:attrNameLst>
                                      </p:cBhvr>
                                      <p:tavLst>
                                        <p:tav tm="0">
                                          <p:val>
                                            <p:strVal val="ppt_y"/>
                                          </p:val>
                                        </p:tav>
                                        <p:tav tm="100000">
                                          <p:val>
                                            <p:strVal val="1+ppt_h/2"/>
                                          </p:val>
                                        </p:tav>
                                      </p:tavLst>
                                    </p:anim>
                                    <p:set>
                                      <p:cBhvr>
                                        <p:cTn id="54" dur="1" fill="hold">
                                          <p:stCondLst>
                                            <p:cond delay="499"/>
                                          </p:stCondLst>
                                        </p:cTn>
                                        <p:tgtEl>
                                          <p:spTgt spid="23"/>
                                        </p:tgtEl>
                                        <p:attrNameLst>
                                          <p:attrName>style.visibility</p:attrName>
                                        </p:attrNameLst>
                                      </p:cBhvr>
                                      <p:to>
                                        <p:strVal val="hidden"/>
                                      </p:to>
                                    </p:set>
                                  </p:childTnLst>
                                </p:cTn>
                              </p:par>
                              <p:par>
                                <p:cTn id="55" presetID="2" presetClass="exit" presetSubtype="4" fill="hold" grpId="1" nodeType="withEffect">
                                  <p:stCondLst>
                                    <p:cond delay="0"/>
                                  </p:stCondLst>
                                  <p:childTnLst>
                                    <p:anim calcmode="lin" valueType="num">
                                      <p:cBhvr additive="base">
                                        <p:cTn id="56" dur="500"/>
                                        <p:tgtEl>
                                          <p:spTgt spid="15"/>
                                        </p:tgtEl>
                                        <p:attrNameLst>
                                          <p:attrName>ppt_x</p:attrName>
                                        </p:attrNameLst>
                                      </p:cBhvr>
                                      <p:tavLst>
                                        <p:tav tm="0">
                                          <p:val>
                                            <p:strVal val="ppt_x"/>
                                          </p:val>
                                        </p:tav>
                                        <p:tav tm="100000">
                                          <p:val>
                                            <p:strVal val="ppt_x"/>
                                          </p:val>
                                        </p:tav>
                                      </p:tavLst>
                                    </p:anim>
                                    <p:anim calcmode="lin" valueType="num">
                                      <p:cBhvr additive="base">
                                        <p:cTn id="57" dur="500"/>
                                        <p:tgtEl>
                                          <p:spTgt spid="15"/>
                                        </p:tgtEl>
                                        <p:attrNameLst>
                                          <p:attrName>ppt_y</p:attrName>
                                        </p:attrNameLst>
                                      </p:cBhvr>
                                      <p:tavLst>
                                        <p:tav tm="0">
                                          <p:val>
                                            <p:strVal val="ppt_y"/>
                                          </p:val>
                                        </p:tav>
                                        <p:tav tm="100000">
                                          <p:val>
                                            <p:strVal val="1+ppt_h/2"/>
                                          </p:val>
                                        </p:tav>
                                      </p:tavLst>
                                    </p:anim>
                                    <p:set>
                                      <p:cBhvr>
                                        <p:cTn id="58" dur="1" fill="hold">
                                          <p:stCondLst>
                                            <p:cond delay="499"/>
                                          </p:stCondLst>
                                        </p:cTn>
                                        <p:tgtEl>
                                          <p:spTgt spid="15"/>
                                        </p:tgtEl>
                                        <p:attrNameLst>
                                          <p:attrName>style.visibility</p:attrName>
                                        </p:attrNameLst>
                                      </p:cBhvr>
                                      <p:to>
                                        <p:strVal val="hidden"/>
                                      </p:to>
                                    </p:set>
                                  </p:childTnLst>
                                </p:cTn>
                              </p:par>
                              <p:par>
                                <p:cTn id="59" presetID="2" presetClass="exit" presetSubtype="4" fill="hold" grpId="1" nodeType="withEffect">
                                  <p:stCondLst>
                                    <p:cond delay="0"/>
                                  </p:stCondLst>
                                  <p:childTnLst>
                                    <p:anim calcmode="lin" valueType="num">
                                      <p:cBhvr additive="base">
                                        <p:cTn id="60" dur="500"/>
                                        <p:tgtEl>
                                          <p:spTgt spid="22"/>
                                        </p:tgtEl>
                                        <p:attrNameLst>
                                          <p:attrName>ppt_x</p:attrName>
                                        </p:attrNameLst>
                                      </p:cBhvr>
                                      <p:tavLst>
                                        <p:tav tm="0">
                                          <p:val>
                                            <p:strVal val="ppt_x"/>
                                          </p:val>
                                        </p:tav>
                                        <p:tav tm="100000">
                                          <p:val>
                                            <p:strVal val="ppt_x"/>
                                          </p:val>
                                        </p:tav>
                                      </p:tavLst>
                                    </p:anim>
                                    <p:anim calcmode="lin" valueType="num">
                                      <p:cBhvr additive="base">
                                        <p:cTn id="61" dur="500"/>
                                        <p:tgtEl>
                                          <p:spTgt spid="22"/>
                                        </p:tgtEl>
                                        <p:attrNameLst>
                                          <p:attrName>ppt_y</p:attrName>
                                        </p:attrNameLst>
                                      </p:cBhvr>
                                      <p:tavLst>
                                        <p:tav tm="0">
                                          <p:val>
                                            <p:strVal val="ppt_y"/>
                                          </p:val>
                                        </p:tav>
                                        <p:tav tm="100000">
                                          <p:val>
                                            <p:strVal val="1+ppt_h/2"/>
                                          </p:val>
                                        </p:tav>
                                      </p:tavLst>
                                    </p:anim>
                                    <p:set>
                                      <p:cBhvr>
                                        <p:cTn id="62" dur="1" fill="hold">
                                          <p:stCondLst>
                                            <p:cond delay="499"/>
                                          </p:stCondLst>
                                        </p:cTn>
                                        <p:tgtEl>
                                          <p:spTgt spid="22"/>
                                        </p:tgtEl>
                                        <p:attrNameLst>
                                          <p:attrName>style.visibility</p:attrName>
                                        </p:attrNameLst>
                                      </p:cBhvr>
                                      <p:to>
                                        <p:strVal val="hidden"/>
                                      </p:to>
                                    </p:set>
                                  </p:childTnLst>
                                </p:cTn>
                              </p:par>
                              <p:par>
                                <p:cTn id="63" presetID="2" presetClass="exit" presetSubtype="4" fill="hold" nodeType="withEffect">
                                  <p:stCondLst>
                                    <p:cond delay="0"/>
                                  </p:stCondLst>
                                  <p:childTnLst>
                                    <p:anim calcmode="lin" valueType="num">
                                      <p:cBhvr additive="base">
                                        <p:cTn id="64" dur="500"/>
                                        <p:tgtEl>
                                          <p:spTgt spid="1027"/>
                                        </p:tgtEl>
                                        <p:attrNameLst>
                                          <p:attrName>ppt_x</p:attrName>
                                        </p:attrNameLst>
                                      </p:cBhvr>
                                      <p:tavLst>
                                        <p:tav tm="0">
                                          <p:val>
                                            <p:strVal val="ppt_x"/>
                                          </p:val>
                                        </p:tav>
                                        <p:tav tm="100000">
                                          <p:val>
                                            <p:strVal val="ppt_x"/>
                                          </p:val>
                                        </p:tav>
                                      </p:tavLst>
                                    </p:anim>
                                    <p:anim calcmode="lin" valueType="num">
                                      <p:cBhvr additive="base">
                                        <p:cTn id="65" dur="500"/>
                                        <p:tgtEl>
                                          <p:spTgt spid="1027"/>
                                        </p:tgtEl>
                                        <p:attrNameLst>
                                          <p:attrName>ppt_y</p:attrName>
                                        </p:attrNameLst>
                                      </p:cBhvr>
                                      <p:tavLst>
                                        <p:tav tm="0">
                                          <p:val>
                                            <p:strVal val="ppt_y"/>
                                          </p:val>
                                        </p:tav>
                                        <p:tav tm="100000">
                                          <p:val>
                                            <p:strVal val="1+ppt_h/2"/>
                                          </p:val>
                                        </p:tav>
                                      </p:tavLst>
                                    </p:anim>
                                    <p:set>
                                      <p:cBhvr>
                                        <p:cTn id="66" dur="1" fill="hold">
                                          <p:stCondLst>
                                            <p:cond delay="499"/>
                                          </p:stCondLst>
                                        </p:cTn>
                                        <p:tgtEl>
                                          <p:spTgt spid="1027"/>
                                        </p:tgtEl>
                                        <p:attrNameLst>
                                          <p:attrName>style.visibility</p:attrName>
                                        </p:attrNameLst>
                                      </p:cBhvr>
                                      <p:to>
                                        <p:strVal val="hidden"/>
                                      </p:to>
                                    </p:set>
                                  </p:childTnLst>
                                </p:cTn>
                              </p:par>
                              <p:par>
                                <p:cTn id="67" presetID="2" presetClass="exit" presetSubtype="4" fill="hold" grpId="1" nodeType="withEffect">
                                  <p:stCondLst>
                                    <p:cond delay="0"/>
                                  </p:stCondLst>
                                  <p:childTnLst>
                                    <p:anim calcmode="lin" valueType="num">
                                      <p:cBhvr additive="base">
                                        <p:cTn id="68" dur="500"/>
                                        <p:tgtEl>
                                          <p:spTgt spid="29"/>
                                        </p:tgtEl>
                                        <p:attrNameLst>
                                          <p:attrName>ppt_x</p:attrName>
                                        </p:attrNameLst>
                                      </p:cBhvr>
                                      <p:tavLst>
                                        <p:tav tm="0">
                                          <p:val>
                                            <p:strVal val="ppt_x"/>
                                          </p:val>
                                        </p:tav>
                                        <p:tav tm="100000">
                                          <p:val>
                                            <p:strVal val="ppt_x"/>
                                          </p:val>
                                        </p:tav>
                                      </p:tavLst>
                                    </p:anim>
                                    <p:anim calcmode="lin" valueType="num">
                                      <p:cBhvr additive="base">
                                        <p:cTn id="69" dur="500"/>
                                        <p:tgtEl>
                                          <p:spTgt spid="29"/>
                                        </p:tgtEl>
                                        <p:attrNameLst>
                                          <p:attrName>ppt_y</p:attrName>
                                        </p:attrNameLst>
                                      </p:cBhvr>
                                      <p:tavLst>
                                        <p:tav tm="0">
                                          <p:val>
                                            <p:strVal val="ppt_y"/>
                                          </p:val>
                                        </p:tav>
                                        <p:tav tm="100000">
                                          <p:val>
                                            <p:strVal val="1+ppt_h/2"/>
                                          </p:val>
                                        </p:tav>
                                      </p:tavLst>
                                    </p:anim>
                                    <p:set>
                                      <p:cBhvr>
                                        <p:cTn id="70" dur="1" fill="hold">
                                          <p:stCondLst>
                                            <p:cond delay="499"/>
                                          </p:stCondLst>
                                        </p:cTn>
                                        <p:tgtEl>
                                          <p:spTgt spid="29"/>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4"/>
                                        </p:tgtEl>
                                        <p:attrNameLst>
                                          <p:attrName>style.visibility</p:attrName>
                                        </p:attrNameLst>
                                      </p:cBhvr>
                                      <p:to>
                                        <p:strVal val="visible"/>
                                      </p:to>
                                    </p:set>
                                    <p:anim calcmode="lin" valueType="num">
                                      <p:cBhvr additive="base">
                                        <p:cTn id="75" dur="500" fill="hold"/>
                                        <p:tgtEl>
                                          <p:spTgt spid="24"/>
                                        </p:tgtEl>
                                        <p:attrNameLst>
                                          <p:attrName>ppt_x</p:attrName>
                                        </p:attrNameLst>
                                      </p:cBhvr>
                                      <p:tavLst>
                                        <p:tav tm="0">
                                          <p:val>
                                            <p:strVal val="#ppt_x"/>
                                          </p:val>
                                        </p:tav>
                                        <p:tav tm="100000">
                                          <p:val>
                                            <p:strVal val="#ppt_x"/>
                                          </p:val>
                                        </p:tav>
                                      </p:tavLst>
                                    </p:anim>
                                    <p:anim calcmode="lin" valueType="num">
                                      <p:cBhvr additive="base">
                                        <p:cTn id="76" dur="500" fill="hold"/>
                                        <p:tgtEl>
                                          <p:spTgt spid="24"/>
                                        </p:tgtEl>
                                        <p:attrNameLst>
                                          <p:attrName>ppt_y</p:attrName>
                                        </p:attrNameLst>
                                      </p:cBhvr>
                                      <p:tavLst>
                                        <p:tav tm="0">
                                          <p:val>
                                            <p:strVal val="1+#ppt_h/2"/>
                                          </p:val>
                                        </p:tav>
                                        <p:tav tm="100000">
                                          <p:val>
                                            <p:strVal val="#ppt_y"/>
                                          </p:val>
                                        </p:tav>
                                      </p:tavLst>
                                    </p:anim>
                                  </p:childTnLst>
                                </p:cTn>
                              </p:par>
                              <p:par>
                                <p:cTn id="77" presetID="2" presetClass="entr" presetSubtype="4" fill="hold" nodeType="with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additive="base">
                                        <p:cTn id="79" dur="500" fill="hold"/>
                                        <p:tgtEl>
                                          <p:spTgt spid="25"/>
                                        </p:tgtEl>
                                        <p:attrNameLst>
                                          <p:attrName>ppt_x</p:attrName>
                                        </p:attrNameLst>
                                      </p:cBhvr>
                                      <p:tavLst>
                                        <p:tav tm="0">
                                          <p:val>
                                            <p:strVal val="#ppt_x"/>
                                          </p:val>
                                        </p:tav>
                                        <p:tav tm="100000">
                                          <p:val>
                                            <p:strVal val="#ppt_x"/>
                                          </p:val>
                                        </p:tav>
                                      </p:tavLst>
                                    </p:anim>
                                    <p:anim calcmode="lin" valueType="num">
                                      <p:cBhvr additive="base">
                                        <p:cTn id="80" dur="500" fill="hold"/>
                                        <p:tgtEl>
                                          <p:spTgt spid="2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0"/>
                                        </p:tgtEl>
                                        <p:attrNameLst>
                                          <p:attrName>style.visibility</p:attrName>
                                        </p:attrNameLst>
                                      </p:cBhvr>
                                      <p:to>
                                        <p:strVal val="visible"/>
                                      </p:to>
                                    </p:set>
                                    <p:anim calcmode="lin" valueType="num">
                                      <p:cBhvr additive="base">
                                        <p:cTn id="83" dur="500" fill="hold"/>
                                        <p:tgtEl>
                                          <p:spTgt spid="20"/>
                                        </p:tgtEl>
                                        <p:attrNameLst>
                                          <p:attrName>ppt_x</p:attrName>
                                        </p:attrNameLst>
                                      </p:cBhvr>
                                      <p:tavLst>
                                        <p:tav tm="0">
                                          <p:val>
                                            <p:strVal val="#ppt_x"/>
                                          </p:val>
                                        </p:tav>
                                        <p:tav tm="100000">
                                          <p:val>
                                            <p:strVal val="#ppt_x"/>
                                          </p:val>
                                        </p:tav>
                                      </p:tavLst>
                                    </p:anim>
                                    <p:anim calcmode="lin" valueType="num">
                                      <p:cBhvr additive="base">
                                        <p:cTn id="84" dur="500" fill="hold"/>
                                        <p:tgtEl>
                                          <p:spTgt spid="20"/>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1"/>
                                        </p:tgtEl>
                                        <p:attrNameLst>
                                          <p:attrName>style.visibility</p:attrName>
                                        </p:attrNameLst>
                                      </p:cBhvr>
                                      <p:to>
                                        <p:strVal val="visible"/>
                                      </p:to>
                                    </p:set>
                                    <p:anim calcmode="lin" valueType="num">
                                      <p:cBhvr additive="base">
                                        <p:cTn id="87" dur="500" fill="hold"/>
                                        <p:tgtEl>
                                          <p:spTgt spid="21"/>
                                        </p:tgtEl>
                                        <p:attrNameLst>
                                          <p:attrName>ppt_x</p:attrName>
                                        </p:attrNameLst>
                                      </p:cBhvr>
                                      <p:tavLst>
                                        <p:tav tm="0">
                                          <p:val>
                                            <p:strVal val="#ppt_x"/>
                                          </p:val>
                                        </p:tav>
                                        <p:tav tm="100000">
                                          <p:val>
                                            <p:strVal val="#ppt_x"/>
                                          </p:val>
                                        </p:tav>
                                      </p:tavLst>
                                    </p:anim>
                                    <p:anim calcmode="lin" valueType="num">
                                      <p:cBhvr additive="base">
                                        <p:cTn id="88" dur="500" fill="hold"/>
                                        <p:tgtEl>
                                          <p:spTgt spid="21"/>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7"/>
                                        </p:tgtEl>
                                        <p:attrNameLst>
                                          <p:attrName>style.visibility</p:attrName>
                                        </p:attrNameLst>
                                      </p:cBhvr>
                                      <p:to>
                                        <p:strVal val="visible"/>
                                      </p:to>
                                    </p:set>
                                    <p:anim calcmode="lin" valueType="num">
                                      <p:cBhvr additive="base">
                                        <p:cTn id="91" dur="500" fill="hold"/>
                                        <p:tgtEl>
                                          <p:spTgt spid="27"/>
                                        </p:tgtEl>
                                        <p:attrNameLst>
                                          <p:attrName>ppt_x</p:attrName>
                                        </p:attrNameLst>
                                      </p:cBhvr>
                                      <p:tavLst>
                                        <p:tav tm="0">
                                          <p:val>
                                            <p:strVal val="#ppt_x"/>
                                          </p:val>
                                        </p:tav>
                                        <p:tav tm="100000">
                                          <p:val>
                                            <p:strVal val="#ppt_x"/>
                                          </p:val>
                                        </p:tav>
                                      </p:tavLst>
                                    </p:anim>
                                    <p:anim calcmode="lin" valueType="num">
                                      <p:cBhvr additive="base">
                                        <p:cTn id="92" dur="500" fill="hold"/>
                                        <p:tgtEl>
                                          <p:spTgt spid="27"/>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1028"/>
                                        </p:tgtEl>
                                        <p:attrNameLst>
                                          <p:attrName>style.visibility</p:attrName>
                                        </p:attrNameLst>
                                      </p:cBhvr>
                                      <p:to>
                                        <p:strVal val="visible"/>
                                      </p:to>
                                    </p:set>
                                    <p:anim calcmode="lin" valueType="num">
                                      <p:cBhvr additive="base">
                                        <p:cTn id="95" dur="500" fill="hold"/>
                                        <p:tgtEl>
                                          <p:spTgt spid="1028"/>
                                        </p:tgtEl>
                                        <p:attrNameLst>
                                          <p:attrName>ppt_x</p:attrName>
                                        </p:attrNameLst>
                                      </p:cBhvr>
                                      <p:tavLst>
                                        <p:tav tm="0">
                                          <p:val>
                                            <p:strVal val="#ppt_x"/>
                                          </p:val>
                                        </p:tav>
                                        <p:tav tm="100000">
                                          <p:val>
                                            <p:strVal val="#ppt_x"/>
                                          </p:val>
                                        </p:tav>
                                      </p:tavLst>
                                    </p:anim>
                                    <p:anim calcmode="lin" valueType="num">
                                      <p:cBhvr additive="base">
                                        <p:cTn id="96" dur="500" fill="hold"/>
                                        <p:tgtEl>
                                          <p:spTgt spid="10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
                                        </p:tgtEl>
                                        <p:attrNameLst>
                                          <p:attrName>style.visibility</p:attrName>
                                        </p:attrNameLst>
                                      </p:cBhvr>
                                      <p:to>
                                        <p:strVal val="visible"/>
                                      </p:to>
                                    </p:set>
                                    <p:anim calcmode="lin" valueType="num">
                                      <p:cBhvr additive="base">
                                        <p:cTn id="99" dur="500" fill="hold"/>
                                        <p:tgtEl>
                                          <p:spTgt spid="18"/>
                                        </p:tgtEl>
                                        <p:attrNameLst>
                                          <p:attrName>ppt_x</p:attrName>
                                        </p:attrNameLst>
                                      </p:cBhvr>
                                      <p:tavLst>
                                        <p:tav tm="0">
                                          <p:val>
                                            <p:strVal val="#ppt_x"/>
                                          </p:val>
                                        </p:tav>
                                        <p:tav tm="100000">
                                          <p:val>
                                            <p:strVal val="#ppt_x"/>
                                          </p:val>
                                        </p:tav>
                                      </p:tavLst>
                                    </p:anim>
                                    <p:anim calcmode="lin" valueType="num">
                                      <p:cBhvr additive="base">
                                        <p:cTn id="100" dur="500" fill="hold"/>
                                        <p:tgtEl>
                                          <p:spTgt spid="18"/>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9"/>
                                        </p:tgtEl>
                                        <p:attrNameLst>
                                          <p:attrName>style.visibility</p:attrName>
                                        </p:attrNameLst>
                                      </p:cBhvr>
                                      <p:to>
                                        <p:strVal val="visible"/>
                                      </p:to>
                                    </p:set>
                                    <p:anim calcmode="lin" valueType="num">
                                      <p:cBhvr additive="base">
                                        <p:cTn id="103" dur="500" fill="hold"/>
                                        <p:tgtEl>
                                          <p:spTgt spid="19"/>
                                        </p:tgtEl>
                                        <p:attrNameLst>
                                          <p:attrName>ppt_x</p:attrName>
                                        </p:attrNameLst>
                                      </p:cBhvr>
                                      <p:tavLst>
                                        <p:tav tm="0">
                                          <p:val>
                                            <p:strVal val="#ppt_x"/>
                                          </p:val>
                                        </p:tav>
                                        <p:tav tm="100000">
                                          <p:val>
                                            <p:strVal val="#ppt_x"/>
                                          </p:val>
                                        </p:tav>
                                      </p:tavLst>
                                    </p:anim>
                                    <p:anim calcmode="lin" valueType="num">
                                      <p:cBhvr additive="base">
                                        <p:cTn id="10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xit" presetSubtype="4" fill="hold" grpId="1" nodeType="clickEffect">
                                  <p:stCondLst>
                                    <p:cond delay="0"/>
                                  </p:stCondLst>
                                  <p:childTnLst>
                                    <p:anim calcmode="lin" valueType="num">
                                      <p:cBhvr additive="base">
                                        <p:cTn id="108" dur="500"/>
                                        <p:tgtEl>
                                          <p:spTgt spid="24"/>
                                        </p:tgtEl>
                                        <p:attrNameLst>
                                          <p:attrName>ppt_x</p:attrName>
                                        </p:attrNameLst>
                                      </p:cBhvr>
                                      <p:tavLst>
                                        <p:tav tm="0">
                                          <p:val>
                                            <p:strVal val="ppt_x"/>
                                          </p:val>
                                        </p:tav>
                                        <p:tav tm="100000">
                                          <p:val>
                                            <p:strVal val="ppt_x"/>
                                          </p:val>
                                        </p:tav>
                                      </p:tavLst>
                                    </p:anim>
                                    <p:anim calcmode="lin" valueType="num">
                                      <p:cBhvr additive="base">
                                        <p:cTn id="109" dur="500"/>
                                        <p:tgtEl>
                                          <p:spTgt spid="24"/>
                                        </p:tgtEl>
                                        <p:attrNameLst>
                                          <p:attrName>ppt_y</p:attrName>
                                        </p:attrNameLst>
                                      </p:cBhvr>
                                      <p:tavLst>
                                        <p:tav tm="0">
                                          <p:val>
                                            <p:strVal val="ppt_y"/>
                                          </p:val>
                                        </p:tav>
                                        <p:tav tm="100000">
                                          <p:val>
                                            <p:strVal val="1+ppt_h/2"/>
                                          </p:val>
                                        </p:tav>
                                      </p:tavLst>
                                    </p:anim>
                                    <p:set>
                                      <p:cBhvr>
                                        <p:cTn id="110" dur="1" fill="hold">
                                          <p:stCondLst>
                                            <p:cond delay="499"/>
                                          </p:stCondLst>
                                        </p:cTn>
                                        <p:tgtEl>
                                          <p:spTgt spid="24"/>
                                        </p:tgtEl>
                                        <p:attrNameLst>
                                          <p:attrName>style.visibility</p:attrName>
                                        </p:attrNameLst>
                                      </p:cBhvr>
                                      <p:to>
                                        <p:strVal val="hidden"/>
                                      </p:to>
                                    </p:set>
                                  </p:childTnLst>
                                </p:cTn>
                              </p:par>
                              <p:par>
                                <p:cTn id="111" presetID="2" presetClass="exit" presetSubtype="4" fill="hold" nodeType="withEffect">
                                  <p:stCondLst>
                                    <p:cond delay="0"/>
                                  </p:stCondLst>
                                  <p:childTnLst>
                                    <p:anim calcmode="lin" valueType="num">
                                      <p:cBhvr additive="base">
                                        <p:cTn id="112" dur="500"/>
                                        <p:tgtEl>
                                          <p:spTgt spid="25"/>
                                        </p:tgtEl>
                                        <p:attrNameLst>
                                          <p:attrName>ppt_x</p:attrName>
                                        </p:attrNameLst>
                                      </p:cBhvr>
                                      <p:tavLst>
                                        <p:tav tm="0">
                                          <p:val>
                                            <p:strVal val="ppt_x"/>
                                          </p:val>
                                        </p:tav>
                                        <p:tav tm="100000">
                                          <p:val>
                                            <p:strVal val="ppt_x"/>
                                          </p:val>
                                        </p:tav>
                                      </p:tavLst>
                                    </p:anim>
                                    <p:anim calcmode="lin" valueType="num">
                                      <p:cBhvr additive="base">
                                        <p:cTn id="113" dur="500"/>
                                        <p:tgtEl>
                                          <p:spTgt spid="25"/>
                                        </p:tgtEl>
                                        <p:attrNameLst>
                                          <p:attrName>ppt_y</p:attrName>
                                        </p:attrNameLst>
                                      </p:cBhvr>
                                      <p:tavLst>
                                        <p:tav tm="0">
                                          <p:val>
                                            <p:strVal val="ppt_y"/>
                                          </p:val>
                                        </p:tav>
                                        <p:tav tm="100000">
                                          <p:val>
                                            <p:strVal val="1+ppt_h/2"/>
                                          </p:val>
                                        </p:tav>
                                      </p:tavLst>
                                    </p:anim>
                                    <p:set>
                                      <p:cBhvr>
                                        <p:cTn id="114" dur="1" fill="hold">
                                          <p:stCondLst>
                                            <p:cond delay="499"/>
                                          </p:stCondLst>
                                        </p:cTn>
                                        <p:tgtEl>
                                          <p:spTgt spid="25"/>
                                        </p:tgtEl>
                                        <p:attrNameLst>
                                          <p:attrName>style.visibility</p:attrName>
                                        </p:attrNameLst>
                                      </p:cBhvr>
                                      <p:to>
                                        <p:strVal val="hidden"/>
                                      </p:to>
                                    </p:set>
                                  </p:childTnLst>
                                </p:cTn>
                              </p:par>
                              <p:par>
                                <p:cTn id="115" presetID="2" presetClass="exit" presetSubtype="4" fill="hold" grpId="1" nodeType="withEffect">
                                  <p:stCondLst>
                                    <p:cond delay="0"/>
                                  </p:stCondLst>
                                  <p:childTnLst>
                                    <p:anim calcmode="lin" valueType="num">
                                      <p:cBhvr additive="base">
                                        <p:cTn id="116" dur="500"/>
                                        <p:tgtEl>
                                          <p:spTgt spid="20"/>
                                        </p:tgtEl>
                                        <p:attrNameLst>
                                          <p:attrName>ppt_x</p:attrName>
                                        </p:attrNameLst>
                                      </p:cBhvr>
                                      <p:tavLst>
                                        <p:tav tm="0">
                                          <p:val>
                                            <p:strVal val="ppt_x"/>
                                          </p:val>
                                        </p:tav>
                                        <p:tav tm="100000">
                                          <p:val>
                                            <p:strVal val="ppt_x"/>
                                          </p:val>
                                        </p:tav>
                                      </p:tavLst>
                                    </p:anim>
                                    <p:anim calcmode="lin" valueType="num">
                                      <p:cBhvr additive="base">
                                        <p:cTn id="117" dur="500"/>
                                        <p:tgtEl>
                                          <p:spTgt spid="20"/>
                                        </p:tgtEl>
                                        <p:attrNameLst>
                                          <p:attrName>ppt_y</p:attrName>
                                        </p:attrNameLst>
                                      </p:cBhvr>
                                      <p:tavLst>
                                        <p:tav tm="0">
                                          <p:val>
                                            <p:strVal val="ppt_y"/>
                                          </p:val>
                                        </p:tav>
                                        <p:tav tm="100000">
                                          <p:val>
                                            <p:strVal val="1+ppt_h/2"/>
                                          </p:val>
                                        </p:tav>
                                      </p:tavLst>
                                    </p:anim>
                                    <p:set>
                                      <p:cBhvr>
                                        <p:cTn id="118" dur="1" fill="hold">
                                          <p:stCondLst>
                                            <p:cond delay="499"/>
                                          </p:stCondLst>
                                        </p:cTn>
                                        <p:tgtEl>
                                          <p:spTgt spid="20"/>
                                        </p:tgtEl>
                                        <p:attrNameLst>
                                          <p:attrName>style.visibility</p:attrName>
                                        </p:attrNameLst>
                                      </p:cBhvr>
                                      <p:to>
                                        <p:strVal val="hidden"/>
                                      </p:to>
                                    </p:set>
                                  </p:childTnLst>
                                </p:cTn>
                              </p:par>
                              <p:par>
                                <p:cTn id="119" presetID="2" presetClass="exit" presetSubtype="4" fill="hold" grpId="1" nodeType="withEffect">
                                  <p:stCondLst>
                                    <p:cond delay="0"/>
                                  </p:stCondLst>
                                  <p:childTnLst>
                                    <p:anim calcmode="lin" valueType="num">
                                      <p:cBhvr additive="base">
                                        <p:cTn id="120" dur="500"/>
                                        <p:tgtEl>
                                          <p:spTgt spid="21"/>
                                        </p:tgtEl>
                                        <p:attrNameLst>
                                          <p:attrName>ppt_x</p:attrName>
                                        </p:attrNameLst>
                                      </p:cBhvr>
                                      <p:tavLst>
                                        <p:tav tm="0">
                                          <p:val>
                                            <p:strVal val="ppt_x"/>
                                          </p:val>
                                        </p:tav>
                                        <p:tav tm="100000">
                                          <p:val>
                                            <p:strVal val="ppt_x"/>
                                          </p:val>
                                        </p:tav>
                                      </p:tavLst>
                                    </p:anim>
                                    <p:anim calcmode="lin" valueType="num">
                                      <p:cBhvr additive="base">
                                        <p:cTn id="121" dur="500"/>
                                        <p:tgtEl>
                                          <p:spTgt spid="21"/>
                                        </p:tgtEl>
                                        <p:attrNameLst>
                                          <p:attrName>ppt_y</p:attrName>
                                        </p:attrNameLst>
                                      </p:cBhvr>
                                      <p:tavLst>
                                        <p:tav tm="0">
                                          <p:val>
                                            <p:strVal val="ppt_y"/>
                                          </p:val>
                                        </p:tav>
                                        <p:tav tm="100000">
                                          <p:val>
                                            <p:strVal val="1+ppt_h/2"/>
                                          </p:val>
                                        </p:tav>
                                      </p:tavLst>
                                    </p:anim>
                                    <p:set>
                                      <p:cBhvr>
                                        <p:cTn id="122" dur="1" fill="hold">
                                          <p:stCondLst>
                                            <p:cond delay="499"/>
                                          </p:stCondLst>
                                        </p:cTn>
                                        <p:tgtEl>
                                          <p:spTgt spid="21"/>
                                        </p:tgtEl>
                                        <p:attrNameLst>
                                          <p:attrName>style.visibility</p:attrName>
                                        </p:attrNameLst>
                                      </p:cBhvr>
                                      <p:to>
                                        <p:strVal val="hidden"/>
                                      </p:to>
                                    </p:set>
                                  </p:childTnLst>
                                </p:cTn>
                              </p:par>
                              <p:par>
                                <p:cTn id="123" presetID="2" presetClass="exit" presetSubtype="4" fill="hold" grpId="1" nodeType="withEffect">
                                  <p:stCondLst>
                                    <p:cond delay="0"/>
                                  </p:stCondLst>
                                  <p:childTnLst>
                                    <p:anim calcmode="lin" valueType="num">
                                      <p:cBhvr additive="base">
                                        <p:cTn id="124" dur="500"/>
                                        <p:tgtEl>
                                          <p:spTgt spid="27"/>
                                        </p:tgtEl>
                                        <p:attrNameLst>
                                          <p:attrName>ppt_x</p:attrName>
                                        </p:attrNameLst>
                                      </p:cBhvr>
                                      <p:tavLst>
                                        <p:tav tm="0">
                                          <p:val>
                                            <p:strVal val="ppt_x"/>
                                          </p:val>
                                        </p:tav>
                                        <p:tav tm="100000">
                                          <p:val>
                                            <p:strVal val="ppt_x"/>
                                          </p:val>
                                        </p:tav>
                                      </p:tavLst>
                                    </p:anim>
                                    <p:anim calcmode="lin" valueType="num">
                                      <p:cBhvr additive="base">
                                        <p:cTn id="125" dur="500"/>
                                        <p:tgtEl>
                                          <p:spTgt spid="27"/>
                                        </p:tgtEl>
                                        <p:attrNameLst>
                                          <p:attrName>ppt_y</p:attrName>
                                        </p:attrNameLst>
                                      </p:cBhvr>
                                      <p:tavLst>
                                        <p:tav tm="0">
                                          <p:val>
                                            <p:strVal val="ppt_y"/>
                                          </p:val>
                                        </p:tav>
                                        <p:tav tm="100000">
                                          <p:val>
                                            <p:strVal val="1+ppt_h/2"/>
                                          </p:val>
                                        </p:tav>
                                      </p:tavLst>
                                    </p:anim>
                                    <p:set>
                                      <p:cBhvr>
                                        <p:cTn id="126" dur="1" fill="hold">
                                          <p:stCondLst>
                                            <p:cond delay="499"/>
                                          </p:stCondLst>
                                        </p:cTn>
                                        <p:tgtEl>
                                          <p:spTgt spid="27"/>
                                        </p:tgtEl>
                                        <p:attrNameLst>
                                          <p:attrName>style.visibility</p:attrName>
                                        </p:attrNameLst>
                                      </p:cBhvr>
                                      <p:to>
                                        <p:strVal val="hidden"/>
                                      </p:to>
                                    </p:set>
                                  </p:childTnLst>
                                </p:cTn>
                              </p:par>
                              <p:par>
                                <p:cTn id="127" presetID="2" presetClass="exit" presetSubtype="4" fill="hold" nodeType="withEffect">
                                  <p:stCondLst>
                                    <p:cond delay="0"/>
                                  </p:stCondLst>
                                  <p:childTnLst>
                                    <p:anim calcmode="lin" valueType="num">
                                      <p:cBhvr additive="base">
                                        <p:cTn id="128" dur="500"/>
                                        <p:tgtEl>
                                          <p:spTgt spid="1028"/>
                                        </p:tgtEl>
                                        <p:attrNameLst>
                                          <p:attrName>ppt_x</p:attrName>
                                        </p:attrNameLst>
                                      </p:cBhvr>
                                      <p:tavLst>
                                        <p:tav tm="0">
                                          <p:val>
                                            <p:strVal val="ppt_x"/>
                                          </p:val>
                                        </p:tav>
                                        <p:tav tm="100000">
                                          <p:val>
                                            <p:strVal val="ppt_x"/>
                                          </p:val>
                                        </p:tav>
                                      </p:tavLst>
                                    </p:anim>
                                    <p:anim calcmode="lin" valueType="num">
                                      <p:cBhvr additive="base">
                                        <p:cTn id="129" dur="500"/>
                                        <p:tgtEl>
                                          <p:spTgt spid="1028"/>
                                        </p:tgtEl>
                                        <p:attrNameLst>
                                          <p:attrName>ppt_y</p:attrName>
                                        </p:attrNameLst>
                                      </p:cBhvr>
                                      <p:tavLst>
                                        <p:tav tm="0">
                                          <p:val>
                                            <p:strVal val="ppt_y"/>
                                          </p:val>
                                        </p:tav>
                                        <p:tav tm="100000">
                                          <p:val>
                                            <p:strVal val="1+ppt_h/2"/>
                                          </p:val>
                                        </p:tav>
                                      </p:tavLst>
                                    </p:anim>
                                    <p:set>
                                      <p:cBhvr>
                                        <p:cTn id="130" dur="1" fill="hold">
                                          <p:stCondLst>
                                            <p:cond delay="499"/>
                                          </p:stCondLst>
                                        </p:cTn>
                                        <p:tgtEl>
                                          <p:spTgt spid="1028"/>
                                        </p:tgtEl>
                                        <p:attrNameLst>
                                          <p:attrName>style.visibility</p:attrName>
                                        </p:attrNameLst>
                                      </p:cBhvr>
                                      <p:to>
                                        <p:strVal val="hidden"/>
                                      </p:to>
                                    </p:set>
                                  </p:childTnLst>
                                </p:cTn>
                              </p:par>
                              <p:par>
                                <p:cTn id="131" presetID="2" presetClass="exit" presetSubtype="4" fill="hold" grpId="1" nodeType="withEffect">
                                  <p:stCondLst>
                                    <p:cond delay="0"/>
                                  </p:stCondLst>
                                  <p:childTnLst>
                                    <p:anim calcmode="lin" valueType="num">
                                      <p:cBhvr additive="base">
                                        <p:cTn id="132" dur="500"/>
                                        <p:tgtEl>
                                          <p:spTgt spid="18"/>
                                        </p:tgtEl>
                                        <p:attrNameLst>
                                          <p:attrName>ppt_x</p:attrName>
                                        </p:attrNameLst>
                                      </p:cBhvr>
                                      <p:tavLst>
                                        <p:tav tm="0">
                                          <p:val>
                                            <p:strVal val="ppt_x"/>
                                          </p:val>
                                        </p:tav>
                                        <p:tav tm="100000">
                                          <p:val>
                                            <p:strVal val="ppt_x"/>
                                          </p:val>
                                        </p:tav>
                                      </p:tavLst>
                                    </p:anim>
                                    <p:anim calcmode="lin" valueType="num">
                                      <p:cBhvr additive="base">
                                        <p:cTn id="133" dur="500"/>
                                        <p:tgtEl>
                                          <p:spTgt spid="18"/>
                                        </p:tgtEl>
                                        <p:attrNameLst>
                                          <p:attrName>ppt_y</p:attrName>
                                        </p:attrNameLst>
                                      </p:cBhvr>
                                      <p:tavLst>
                                        <p:tav tm="0">
                                          <p:val>
                                            <p:strVal val="ppt_y"/>
                                          </p:val>
                                        </p:tav>
                                        <p:tav tm="100000">
                                          <p:val>
                                            <p:strVal val="1+ppt_h/2"/>
                                          </p:val>
                                        </p:tav>
                                      </p:tavLst>
                                    </p:anim>
                                    <p:set>
                                      <p:cBhvr>
                                        <p:cTn id="134" dur="1" fill="hold">
                                          <p:stCondLst>
                                            <p:cond delay="499"/>
                                          </p:stCondLst>
                                        </p:cTn>
                                        <p:tgtEl>
                                          <p:spTgt spid="18"/>
                                        </p:tgtEl>
                                        <p:attrNameLst>
                                          <p:attrName>style.visibility</p:attrName>
                                        </p:attrNameLst>
                                      </p:cBhvr>
                                      <p:to>
                                        <p:strVal val="hidden"/>
                                      </p:to>
                                    </p:set>
                                  </p:childTnLst>
                                </p:cTn>
                              </p:par>
                              <p:par>
                                <p:cTn id="135" presetID="2" presetClass="exit" presetSubtype="4" fill="hold" grpId="1" nodeType="withEffect">
                                  <p:stCondLst>
                                    <p:cond delay="0"/>
                                  </p:stCondLst>
                                  <p:childTnLst>
                                    <p:anim calcmode="lin" valueType="num">
                                      <p:cBhvr additive="base">
                                        <p:cTn id="136" dur="500"/>
                                        <p:tgtEl>
                                          <p:spTgt spid="19"/>
                                        </p:tgtEl>
                                        <p:attrNameLst>
                                          <p:attrName>ppt_x</p:attrName>
                                        </p:attrNameLst>
                                      </p:cBhvr>
                                      <p:tavLst>
                                        <p:tav tm="0">
                                          <p:val>
                                            <p:strVal val="ppt_x"/>
                                          </p:val>
                                        </p:tav>
                                        <p:tav tm="100000">
                                          <p:val>
                                            <p:strVal val="ppt_x"/>
                                          </p:val>
                                        </p:tav>
                                      </p:tavLst>
                                    </p:anim>
                                    <p:anim calcmode="lin" valueType="num">
                                      <p:cBhvr additive="base">
                                        <p:cTn id="137" dur="500"/>
                                        <p:tgtEl>
                                          <p:spTgt spid="19"/>
                                        </p:tgtEl>
                                        <p:attrNameLst>
                                          <p:attrName>ppt_y</p:attrName>
                                        </p:attrNameLst>
                                      </p:cBhvr>
                                      <p:tavLst>
                                        <p:tav tm="0">
                                          <p:val>
                                            <p:strVal val="ppt_y"/>
                                          </p:val>
                                        </p:tav>
                                        <p:tav tm="100000">
                                          <p:val>
                                            <p:strVal val="1+ppt_h/2"/>
                                          </p:val>
                                        </p:tav>
                                      </p:tavLst>
                                    </p:anim>
                                    <p:set>
                                      <p:cBhvr>
                                        <p:cTn id="138"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5" grpId="0" animBg="1"/>
      <p:bldP spid="15" grpId="1" animBg="1"/>
      <p:bldP spid="22" grpId="0" animBg="1"/>
      <p:bldP spid="22" grpId="1" animBg="1"/>
      <p:bldP spid="23" grpId="0"/>
      <p:bldP spid="23" grpId="1"/>
      <p:bldP spid="24" grpId="0" animBg="1"/>
      <p:bldP spid="24" grpId="1" animBg="1"/>
      <p:bldP spid="20" grpId="0" animBg="1"/>
      <p:bldP spid="20" grpId="1" animBg="1"/>
      <p:bldP spid="21" grpId="0"/>
      <p:bldP spid="21" grpId="1"/>
      <p:bldP spid="27" grpId="0" animBg="1"/>
      <p:bldP spid="27" grpId="1" animBg="1"/>
      <p:bldP spid="18" grpId="0" animBg="1"/>
      <p:bldP spid="18" grpId="1" animBg="1"/>
      <p:bldP spid="19" grpId="0"/>
      <p:bldP spid="19" grpId="1"/>
      <p:bldP spid="30" grpId="0" animBg="1"/>
      <p:bldP spid="30" grpId="1" animBg="1"/>
      <p:bldP spid="29" grpId="0"/>
      <p:bldP spid="29"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1 - TextBox"/>
          <p:cNvSpPr txBox="1"/>
          <p:nvPr/>
        </p:nvSpPr>
        <p:spPr>
          <a:xfrm>
            <a:off x="500002" y="3286124"/>
            <a:ext cx="8643998" cy="369332"/>
          </a:xfrm>
          <a:prstGeom prst="rect">
            <a:avLst/>
          </a:prstGeom>
          <a:noFill/>
        </p:spPr>
        <p:txBody>
          <a:bodyPr wrap="square" rtlCol="0">
            <a:spAutoFit/>
          </a:bodyPr>
          <a:lstStyle/>
          <a:p>
            <a:endParaRPr lang="en-US" dirty="0"/>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2"/>
          <p:cNvPicPr>
            <a:picLocks noChangeAspect="1" noChangeArrowheads="1"/>
          </p:cNvPicPr>
          <p:nvPr/>
        </p:nvPicPr>
        <p:blipFill>
          <a:blip r:embed="rId2" cstate="print"/>
          <a:srcRect l="40874" r="41247"/>
          <a:stretch>
            <a:fillRect/>
          </a:stretch>
        </p:blipFill>
        <p:spPr bwMode="auto">
          <a:xfrm>
            <a:off x="8501058" y="6337523"/>
            <a:ext cx="642942" cy="520477"/>
          </a:xfrm>
          <a:prstGeom prst="ellipse">
            <a:avLst/>
          </a:prstGeom>
          <a:noFill/>
          <a:ln w="9525">
            <a:noFill/>
            <a:miter lim="800000"/>
            <a:headEnd/>
            <a:tailEnd/>
          </a:ln>
          <a:effectLst/>
        </p:spPr>
      </p:pic>
      <p:sp>
        <p:nvSpPr>
          <p:cNvPr id="11" name="10 - TextBox"/>
          <p:cNvSpPr txBox="1"/>
          <p:nvPr/>
        </p:nvSpPr>
        <p:spPr>
          <a:xfrm>
            <a:off x="214282" y="0"/>
            <a:ext cx="4786346" cy="584775"/>
          </a:xfrm>
          <a:prstGeom prst="rect">
            <a:avLst/>
          </a:prstGeom>
          <a:noFill/>
        </p:spPr>
        <p:txBody>
          <a:bodyPr wrap="square" rtlCol="0">
            <a:spAutoFit/>
          </a:bodyPr>
          <a:lstStyle/>
          <a:p>
            <a:r>
              <a:rPr lang="el-GR" sz="3200" b="1" i="1" dirty="0"/>
              <a:t>Εξεταζόμενα μαθήματα</a:t>
            </a:r>
            <a:endParaRPr lang="en-US" sz="3200" b="1" i="1" dirty="0"/>
          </a:p>
        </p:txBody>
      </p:sp>
      <p:sp>
        <p:nvSpPr>
          <p:cNvPr id="10" name="9 - TextBox"/>
          <p:cNvSpPr txBox="1"/>
          <p:nvPr/>
        </p:nvSpPr>
        <p:spPr>
          <a:xfrm>
            <a:off x="5072066" y="6488668"/>
            <a:ext cx="3286148" cy="369332"/>
          </a:xfrm>
          <a:prstGeom prst="rect">
            <a:avLst/>
          </a:prstGeom>
          <a:noFill/>
        </p:spPr>
        <p:txBody>
          <a:bodyPr wrap="square" rtlCol="0">
            <a:spAutoFit/>
          </a:bodyPr>
          <a:lstStyle/>
          <a:p>
            <a:pPr algn="r"/>
            <a:r>
              <a:rPr lang="el-GR" b="1" i="1" dirty="0"/>
              <a:t>Αξιολόγηση μαθητή</a:t>
            </a:r>
            <a:endParaRPr lang="en-US" b="1" i="1" dirty="0"/>
          </a:p>
        </p:txBody>
      </p:sp>
      <p:graphicFrame>
        <p:nvGraphicFramePr>
          <p:cNvPr id="15" name="Content Placeholder 50">
            <a:extLst>
              <a:ext uri="{FF2B5EF4-FFF2-40B4-BE49-F238E27FC236}">
                <a16:creationId xmlns:a16="http://schemas.microsoft.com/office/drawing/2014/main" id="{17BA464D-F3D3-825E-87C1-942F36713F90}"/>
              </a:ext>
            </a:extLst>
          </p:cNvPr>
          <p:cNvGraphicFramePr>
            <a:graphicFrameLocks/>
          </p:cNvGraphicFramePr>
          <p:nvPr>
            <p:extLst>
              <p:ext uri="{D42A27DB-BD31-4B8C-83A1-F6EECF244321}">
                <p14:modId xmlns:p14="http://schemas.microsoft.com/office/powerpoint/2010/main" val="149543084"/>
              </p:ext>
            </p:extLst>
          </p:nvPr>
        </p:nvGraphicFramePr>
        <p:xfrm>
          <a:off x="214282" y="1285860"/>
          <a:ext cx="8741590" cy="42148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11 - Έλλειψη"/>
          <p:cNvSpPr/>
          <p:nvPr/>
        </p:nvSpPr>
        <p:spPr>
          <a:xfrm>
            <a:off x="3569298" y="4009260"/>
            <a:ext cx="289367" cy="266218"/>
          </a:xfrm>
          <a:prstGeom prst="ellipse">
            <a:avLst/>
          </a:prstGeom>
          <a:solidFill>
            <a:schemeClr val="accent2">
              <a:lumMod val="40000"/>
              <a:lumOff val="60000"/>
            </a:schemeClr>
          </a:solidFill>
          <a:ln>
            <a:solidFill>
              <a:srgbClr val="008A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12 - Έλλειψη"/>
          <p:cNvSpPr/>
          <p:nvPr/>
        </p:nvSpPr>
        <p:spPr>
          <a:xfrm>
            <a:off x="3569299" y="4435033"/>
            <a:ext cx="289367" cy="266218"/>
          </a:xfrm>
          <a:prstGeom prst="ellipse">
            <a:avLst/>
          </a:prstGeom>
          <a:solidFill>
            <a:schemeClr val="accent2">
              <a:lumMod val="40000"/>
              <a:lumOff val="60000"/>
            </a:schemeClr>
          </a:solidFill>
          <a:ln>
            <a:solidFill>
              <a:srgbClr val="008A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13 - Έλλειψη"/>
          <p:cNvSpPr/>
          <p:nvPr/>
        </p:nvSpPr>
        <p:spPr>
          <a:xfrm>
            <a:off x="3571228" y="4888375"/>
            <a:ext cx="289367" cy="266218"/>
          </a:xfrm>
          <a:prstGeom prst="ellipse">
            <a:avLst/>
          </a:prstGeom>
          <a:solidFill>
            <a:schemeClr val="accent2">
              <a:lumMod val="40000"/>
              <a:lumOff val="60000"/>
            </a:schemeClr>
          </a:solidFill>
          <a:ln>
            <a:solidFill>
              <a:srgbClr val="008A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15 - Έλλειψη"/>
          <p:cNvSpPr/>
          <p:nvPr/>
        </p:nvSpPr>
        <p:spPr>
          <a:xfrm>
            <a:off x="6603982" y="3989221"/>
            <a:ext cx="289367" cy="266218"/>
          </a:xfrm>
          <a:prstGeom prst="ellipse">
            <a:avLst/>
          </a:prstGeom>
          <a:solidFill>
            <a:schemeClr val="accent2">
              <a:lumMod val="40000"/>
              <a:lumOff val="60000"/>
            </a:schemeClr>
          </a:solidFill>
          <a:ln>
            <a:solidFill>
              <a:srgbClr val="008A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16 - Έλλειψη"/>
          <p:cNvSpPr/>
          <p:nvPr/>
        </p:nvSpPr>
        <p:spPr>
          <a:xfrm>
            <a:off x="6615743" y="4430988"/>
            <a:ext cx="289367" cy="266218"/>
          </a:xfrm>
          <a:prstGeom prst="ellipse">
            <a:avLst/>
          </a:prstGeom>
          <a:solidFill>
            <a:schemeClr val="accent2">
              <a:lumMod val="40000"/>
              <a:lumOff val="60000"/>
            </a:schemeClr>
          </a:solidFill>
          <a:ln>
            <a:solidFill>
              <a:srgbClr val="008A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17 - Έλλειψη"/>
          <p:cNvSpPr/>
          <p:nvPr/>
        </p:nvSpPr>
        <p:spPr>
          <a:xfrm>
            <a:off x="6617671" y="4871013"/>
            <a:ext cx="289367" cy="266218"/>
          </a:xfrm>
          <a:prstGeom prst="ellipse">
            <a:avLst/>
          </a:prstGeom>
          <a:solidFill>
            <a:schemeClr val="accent2">
              <a:lumMod val="40000"/>
              <a:lumOff val="60000"/>
            </a:schemeClr>
          </a:solidFill>
          <a:ln>
            <a:solidFill>
              <a:srgbClr val="008A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1 - TextBox"/>
          <p:cNvSpPr txBox="1"/>
          <p:nvPr/>
        </p:nvSpPr>
        <p:spPr>
          <a:xfrm>
            <a:off x="500002" y="3286124"/>
            <a:ext cx="8643998" cy="369332"/>
          </a:xfrm>
          <a:prstGeom prst="rect">
            <a:avLst/>
          </a:prstGeom>
          <a:noFill/>
        </p:spPr>
        <p:txBody>
          <a:bodyPr wrap="square" rtlCol="0">
            <a:spAutoFit/>
          </a:bodyPr>
          <a:lstStyle/>
          <a:p>
            <a:endParaRPr lang="en-US" dirty="0"/>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2"/>
          <p:cNvPicPr>
            <a:picLocks noChangeAspect="1" noChangeArrowheads="1"/>
          </p:cNvPicPr>
          <p:nvPr/>
        </p:nvPicPr>
        <p:blipFill>
          <a:blip r:embed="rId3" cstate="print"/>
          <a:srcRect l="40874" r="41247"/>
          <a:stretch>
            <a:fillRect/>
          </a:stretch>
        </p:blipFill>
        <p:spPr bwMode="auto">
          <a:xfrm>
            <a:off x="8501058" y="6337523"/>
            <a:ext cx="642942" cy="520477"/>
          </a:xfrm>
          <a:prstGeom prst="ellipse">
            <a:avLst/>
          </a:prstGeom>
          <a:noFill/>
          <a:ln w="9525">
            <a:noFill/>
            <a:miter lim="800000"/>
            <a:headEnd/>
            <a:tailEnd/>
          </a:ln>
          <a:effectLst/>
        </p:spPr>
      </p:pic>
      <p:sp>
        <p:nvSpPr>
          <p:cNvPr id="11" name="10 - TextBox"/>
          <p:cNvSpPr txBox="1"/>
          <p:nvPr/>
        </p:nvSpPr>
        <p:spPr>
          <a:xfrm>
            <a:off x="214282" y="0"/>
            <a:ext cx="4786346" cy="584775"/>
          </a:xfrm>
          <a:prstGeom prst="rect">
            <a:avLst/>
          </a:prstGeom>
          <a:noFill/>
        </p:spPr>
        <p:txBody>
          <a:bodyPr wrap="square" rtlCol="0">
            <a:spAutoFit/>
          </a:bodyPr>
          <a:lstStyle/>
          <a:p>
            <a:r>
              <a:rPr lang="el-GR" sz="3200" b="1" i="1" dirty="0"/>
              <a:t>Εξεταζόμενα μαθήματα</a:t>
            </a:r>
            <a:endParaRPr lang="en-US" sz="3200" b="1" i="1" dirty="0"/>
          </a:p>
        </p:txBody>
      </p:sp>
      <p:sp>
        <p:nvSpPr>
          <p:cNvPr id="10" name="9 - TextBox"/>
          <p:cNvSpPr txBox="1"/>
          <p:nvPr/>
        </p:nvSpPr>
        <p:spPr>
          <a:xfrm>
            <a:off x="5072066" y="6488668"/>
            <a:ext cx="3286148" cy="369332"/>
          </a:xfrm>
          <a:prstGeom prst="rect">
            <a:avLst/>
          </a:prstGeom>
          <a:noFill/>
        </p:spPr>
        <p:txBody>
          <a:bodyPr wrap="square" rtlCol="0">
            <a:spAutoFit/>
          </a:bodyPr>
          <a:lstStyle/>
          <a:p>
            <a:pPr algn="r"/>
            <a:r>
              <a:rPr lang="el-GR" b="1" i="1" dirty="0"/>
              <a:t>Αξιολόγηση μαθητή</a:t>
            </a:r>
            <a:endParaRPr lang="en-US" b="1" i="1" dirty="0"/>
          </a:p>
        </p:txBody>
      </p:sp>
      <p:sp>
        <p:nvSpPr>
          <p:cNvPr id="12" name="TextBox 5">
            <a:extLst>
              <a:ext uri="{FF2B5EF4-FFF2-40B4-BE49-F238E27FC236}">
                <a16:creationId xmlns:a16="http://schemas.microsoft.com/office/drawing/2014/main" id="{9C7273E4-367E-2FC0-2EF8-8EEDD9E8C401}"/>
              </a:ext>
            </a:extLst>
          </p:cNvPr>
          <p:cNvSpPr txBox="1"/>
          <p:nvPr/>
        </p:nvSpPr>
        <p:spPr>
          <a:xfrm>
            <a:off x="214282" y="3357562"/>
            <a:ext cx="3643338" cy="2708434"/>
          </a:xfrm>
          <a:prstGeom prst="rect">
            <a:avLst/>
          </a:prstGeom>
          <a:noFill/>
        </p:spPr>
        <p:txBody>
          <a:bodyPr wrap="square" rtlCol="0">
            <a:spAutoFit/>
          </a:bodyPr>
          <a:lstStyle/>
          <a:p>
            <a:pPr algn="ctr"/>
            <a:r>
              <a:rPr lang="el-GR" sz="2000" dirty="0"/>
              <a:t>Ο</a:t>
            </a:r>
            <a:r>
              <a:rPr lang="el-GR" sz="2000" b="1" dirty="0"/>
              <a:t> τελικός βαθμός έτους </a:t>
            </a:r>
            <a:r>
              <a:rPr lang="el-GR" sz="2000" dirty="0"/>
              <a:t>στα </a:t>
            </a:r>
            <a:r>
              <a:rPr lang="el-GR" sz="2000" b="1" dirty="0"/>
              <a:t>εξεταζόμενα μαθήματα</a:t>
            </a:r>
          </a:p>
          <a:p>
            <a:pPr algn="ctr"/>
            <a:r>
              <a:rPr lang="el-GR" sz="2000" b="1" dirty="0"/>
              <a:t> </a:t>
            </a:r>
            <a:r>
              <a:rPr lang="el-GR" sz="2000" dirty="0"/>
              <a:t>(σε ακέραια μονάδα </a:t>
            </a:r>
          </a:p>
          <a:p>
            <a:pPr algn="ctr"/>
            <a:r>
              <a:rPr lang="el-GR" sz="2000" dirty="0"/>
              <a:t>στην κλίμακα 1-20) </a:t>
            </a:r>
          </a:p>
          <a:p>
            <a:pPr algn="ctr"/>
            <a:r>
              <a:rPr lang="el-GR" dirty="0"/>
              <a:t>είναι το </a:t>
            </a:r>
            <a:r>
              <a:rPr lang="el-GR" b="1" dirty="0"/>
              <a:t>άθροισμα </a:t>
            </a:r>
            <a:r>
              <a:rPr lang="el-GR" dirty="0"/>
              <a:t>των </a:t>
            </a:r>
            <a:r>
              <a:rPr lang="el-GR" b="1" dirty="0"/>
              <a:t>βαθμών</a:t>
            </a:r>
            <a:r>
              <a:rPr lang="el-GR" dirty="0"/>
              <a:t> των </a:t>
            </a:r>
            <a:r>
              <a:rPr lang="el-GR" b="1" dirty="0"/>
              <a:t>δύο (2) τετραμήνων</a:t>
            </a:r>
            <a:r>
              <a:rPr lang="el-GR" dirty="0"/>
              <a:t>, σε ποσοστό </a:t>
            </a:r>
            <a:r>
              <a:rPr lang="el-GR" b="1" dirty="0"/>
              <a:t>35%</a:t>
            </a:r>
            <a:r>
              <a:rPr lang="el-GR" dirty="0"/>
              <a:t> </a:t>
            </a:r>
            <a:r>
              <a:rPr lang="el-GR" b="1" dirty="0"/>
              <a:t>για κάθε τετράμηνο</a:t>
            </a:r>
            <a:r>
              <a:rPr lang="el-GR" dirty="0"/>
              <a:t>, </a:t>
            </a:r>
            <a:r>
              <a:rPr lang="el-GR" b="1" u="sng" dirty="0"/>
              <a:t>και</a:t>
            </a:r>
            <a:r>
              <a:rPr lang="el-GR" dirty="0"/>
              <a:t> του </a:t>
            </a:r>
            <a:r>
              <a:rPr lang="el-GR" b="1" dirty="0"/>
              <a:t>βαθμού </a:t>
            </a:r>
            <a:r>
              <a:rPr lang="el-GR" dirty="0"/>
              <a:t>της ενιαίας </a:t>
            </a:r>
            <a:r>
              <a:rPr lang="el-GR" b="1" dirty="0"/>
              <a:t>τελικής γραπτής εξέτασης</a:t>
            </a:r>
            <a:r>
              <a:rPr lang="el-GR" dirty="0"/>
              <a:t>, σε ποσοστό </a:t>
            </a:r>
            <a:r>
              <a:rPr lang="el-GR" b="1" dirty="0"/>
              <a:t>30%</a:t>
            </a:r>
          </a:p>
        </p:txBody>
      </p:sp>
      <p:sp>
        <p:nvSpPr>
          <p:cNvPr id="13" name="TextBox 9">
            <a:extLst>
              <a:ext uri="{FF2B5EF4-FFF2-40B4-BE49-F238E27FC236}">
                <a16:creationId xmlns:a16="http://schemas.microsoft.com/office/drawing/2014/main" id="{F243DF53-1E13-8D77-F537-BD6F737EC0E3}"/>
              </a:ext>
            </a:extLst>
          </p:cNvPr>
          <p:cNvSpPr txBox="1"/>
          <p:nvPr/>
        </p:nvSpPr>
        <p:spPr>
          <a:xfrm>
            <a:off x="3857620" y="3786190"/>
            <a:ext cx="5072098" cy="1846659"/>
          </a:xfrm>
          <a:prstGeom prst="rect">
            <a:avLst/>
          </a:prstGeom>
          <a:noFill/>
          <a:ln w="38100">
            <a:solidFill>
              <a:srgbClr val="00B0F0"/>
            </a:solidFill>
          </a:ln>
        </p:spPr>
        <p:txBody>
          <a:bodyPr wrap="square" rtlCol="0">
            <a:spAutoFit/>
          </a:bodyPr>
          <a:lstStyle/>
          <a:p>
            <a:pPr algn="ctr">
              <a:lnSpc>
                <a:spcPct val="150000"/>
              </a:lnSpc>
            </a:pPr>
            <a:r>
              <a:rPr lang="el-GR" b="1" dirty="0"/>
              <a:t>Τελικός βαθμός έτους εξεταζόμενων μαθημάτων = </a:t>
            </a:r>
          </a:p>
          <a:p>
            <a:pPr>
              <a:lnSpc>
                <a:spcPct val="150000"/>
              </a:lnSpc>
            </a:pPr>
            <a:r>
              <a:rPr lang="el-GR" sz="2000" b="1" dirty="0" err="1"/>
              <a:t>𝟎</a:t>
            </a:r>
            <a:r>
              <a:rPr lang="el-GR" sz="2000" b="1"/>
              <a:t>, 𝟑𝟓 </a:t>
            </a:r>
            <a:r>
              <a:rPr lang="el-GR" b="1"/>
              <a:t>× βαθμός Α΄ </a:t>
            </a:r>
            <a:r>
              <a:rPr lang="el-GR" b="1" err="1"/>
              <a:t>τετρ</a:t>
            </a:r>
            <a:r>
              <a:rPr lang="el-GR" b="1"/>
              <a:t>.+ </a:t>
            </a:r>
            <a:r>
              <a:rPr lang="el-GR" sz="2000" b="1"/>
              <a:t>𝟎, 𝟑𝟓 </a:t>
            </a:r>
            <a:r>
              <a:rPr lang="el-GR" b="1"/>
              <a:t>× βαθμός Β΄ </a:t>
            </a:r>
            <a:r>
              <a:rPr lang="el-GR" b="1" err="1"/>
              <a:t>τετρ</a:t>
            </a:r>
            <a:r>
              <a:rPr lang="el-GR" b="1"/>
              <a:t>.       </a:t>
            </a:r>
          </a:p>
          <a:p>
            <a:pPr algn="ctr">
              <a:lnSpc>
                <a:spcPct val="150000"/>
              </a:lnSpc>
            </a:pPr>
            <a:r>
              <a:rPr lang="el-GR" sz="2000" b="1"/>
              <a:t>  + 𝟎, 𝟑𝟎 </a:t>
            </a:r>
            <a:r>
              <a:rPr lang="el-GR" b="1"/>
              <a:t>× βαθμός ενιαίας γραπτής τελικής εξέτασης</a:t>
            </a:r>
            <a:endParaRPr lang="x-none" b="1"/>
          </a:p>
        </p:txBody>
      </p:sp>
      <p:pic>
        <p:nvPicPr>
          <p:cNvPr id="1026" name="Picture 2"/>
          <p:cNvPicPr>
            <a:picLocks noChangeAspect="1" noChangeArrowheads="1"/>
          </p:cNvPicPr>
          <p:nvPr/>
        </p:nvPicPr>
        <p:blipFill>
          <a:blip r:embed="rId4" cstate="print"/>
          <a:srcRect/>
          <a:stretch>
            <a:fillRect/>
          </a:stretch>
        </p:blipFill>
        <p:spPr bwMode="auto">
          <a:xfrm>
            <a:off x="264405" y="663863"/>
            <a:ext cx="8383835" cy="254204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spect="1" noChangeArrowheads="1"/>
          </p:cNvPicPr>
          <p:nvPr/>
        </p:nvPicPr>
        <p:blipFill>
          <a:blip r:embed="rId2" cstate="print"/>
          <a:srcRect l="40874" r="41247"/>
          <a:stretch>
            <a:fillRect/>
          </a:stretch>
        </p:blipFill>
        <p:spPr bwMode="auto">
          <a:xfrm>
            <a:off x="8358214" y="6337523"/>
            <a:ext cx="642942" cy="520477"/>
          </a:xfrm>
          <a:prstGeom prst="ellipse">
            <a:avLst/>
          </a:prstGeom>
          <a:noFill/>
          <a:ln w="9525">
            <a:noFill/>
            <a:miter lim="800000"/>
            <a:headEnd/>
            <a:tailEnd/>
          </a:ln>
          <a:effectLst/>
        </p:spPr>
      </p:pic>
      <p:sp>
        <p:nvSpPr>
          <p:cNvPr id="10" name="9 - TextBox"/>
          <p:cNvSpPr txBox="1"/>
          <p:nvPr/>
        </p:nvSpPr>
        <p:spPr>
          <a:xfrm>
            <a:off x="5143504" y="6488668"/>
            <a:ext cx="3286148" cy="369332"/>
          </a:xfrm>
          <a:prstGeom prst="rect">
            <a:avLst/>
          </a:prstGeom>
          <a:noFill/>
        </p:spPr>
        <p:txBody>
          <a:bodyPr wrap="square" rtlCol="0">
            <a:spAutoFit/>
          </a:bodyPr>
          <a:lstStyle/>
          <a:p>
            <a:pPr algn="r"/>
            <a:r>
              <a:rPr lang="el-GR" b="1" i="1"/>
              <a:t>Αξιολόγηση μαθητή</a:t>
            </a:r>
            <a:endParaRPr lang="en-US" b="1" i="1"/>
          </a:p>
        </p:txBody>
      </p:sp>
      <p:sp>
        <p:nvSpPr>
          <p:cNvPr id="11" name="TextBox 5">
            <a:extLst>
              <a:ext uri="{FF2B5EF4-FFF2-40B4-BE49-F238E27FC236}">
                <a16:creationId xmlns:a16="http://schemas.microsoft.com/office/drawing/2014/main" id="{9C7273E4-367E-2FC0-2EF8-8EEDD9E8C401}"/>
              </a:ext>
            </a:extLst>
          </p:cNvPr>
          <p:cNvSpPr txBox="1"/>
          <p:nvPr/>
        </p:nvSpPr>
        <p:spPr>
          <a:xfrm>
            <a:off x="2071670" y="1357298"/>
            <a:ext cx="5214974" cy="1938992"/>
          </a:xfrm>
          <a:prstGeom prst="rect">
            <a:avLst/>
          </a:prstGeom>
          <a:noFill/>
        </p:spPr>
        <p:txBody>
          <a:bodyPr wrap="square" rtlCol="0">
            <a:spAutoFit/>
          </a:bodyPr>
          <a:lstStyle/>
          <a:p>
            <a:pPr algn="ctr"/>
            <a:r>
              <a:rPr lang="el-GR" sz="2400"/>
              <a:t>Ο </a:t>
            </a:r>
            <a:r>
              <a:rPr lang="el-GR" sz="2400" b="1"/>
              <a:t>τελικός βαθμός έτους </a:t>
            </a:r>
            <a:r>
              <a:rPr lang="el-GR" sz="2400"/>
              <a:t>στα </a:t>
            </a:r>
            <a:r>
              <a:rPr lang="el-GR" sz="2400" b="1"/>
              <a:t>μη εξεταζόμενα</a:t>
            </a:r>
            <a:r>
              <a:rPr lang="el-GR" sz="2400"/>
              <a:t> μαθήματα </a:t>
            </a:r>
          </a:p>
          <a:p>
            <a:pPr algn="ctr"/>
            <a:r>
              <a:rPr lang="el-GR" sz="2400"/>
              <a:t>(σε ακέραια μονάδα στην κλίμακα 1-20) </a:t>
            </a:r>
          </a:p>
          <a:p>
            <a:pPr algn="ctr"/>
            <a:r>
              <a:rPr lang="el-GR" sz="2400"/>
              <a:t>είναι ο </a:t>
            </a:r>
            <a:r>
              <a:rPr lang="el-GR" sz="2400" b="1"/>
              <a:t>μέσος όρος των βαθμών </a:t>
            </a:r>
            <a:r>
              <a:rPr lang="el-GR" sz="2400"/>
              <a:t>των   </a:t>
            </a:r>
            <a:r>
              <a:rPr lang="el-GR" sz="2400" b="1"/>
              <a:t>δύο (2) τετραμήνων</a:t>
            </a:r>
          </a:p>
        </p:txBody>
      </p:sp>
      <p:sp>
        <p:nvSpPr>
          <p:cNvPr id="13" name="12 - TextBox"/>
          <p:cNvSpPr txBox="1"/>
          <p:nvPr/>
        </p:nvSpPr>
        <p:spPr>
          <a:xfrm>
            <a:off x="214282" y="0"/>
            <a:ext cx="5072098" cy="584775"/>
          </a:xfrm>
          <a:prstGeom prst="rect">
            <a:avLst/>
          </a:prstGeom>
          <a:noFill/>
        </p:spPr>
        <p:txBody>
          <a:bodyPr wrap="square" rtlCol="0">
            <a:spAutoFit/>
          </a:bodyPr>
          <a:lstStyle/>
          <a:p>
            <a:r>
              <a:rPr lang="el-GR" sz="3200" b="1" i="1"/>
              <a:t>Μη εξεταζόμενα μαθήματα</a:t>
            </a:r>
            <a:endParaRPr lang="en-US" sz="3200" b="1" i="1"/>
          </a:p>
        </p:txBody>
      </p:sp>
      <p:sp>
        <p:nvSpPr>
          <p:cNvPr id="15" name="TextBox 9">
            <a:extLst>
              <a:ext uri="{FF2B5EF4-FFF2-40B4-BE49-F238E27FC236}">
                <a16:creationId xmlns:a16="http://schemas.microsoft.com/office/drawing/2014/main" id="{F243DF53-1E13-8D77-F537-BD6F737EC0E3}"/>
              </a:ext>
            </a:extLst>
          </p:cNvPr>
          <p:cNvSpPr txBox="1"/>
          <p:nvPr/>
        </p:nvSpPr>
        <p:spPr>
          <a:xfrm>
            <a:off x="1714480" y="3429000"/>
            <a:ext cx="5643602" cy="1754326"/>
          </a:xfrm>
          <a:prstGeom prst="rect">
            <a:avLst/>
          </a:prstGeom>
          <a:noFill/>
          <a:ln w="38100">
            <a:solidFill>
              <a:srgbClr val="00B0F0"/>
            </a:solidFill>
          </a:ln>
        </p:spPr>
        <p:txBody>
          <a:bodyPr wrap="square" rtlCol="0">
            <a:spAutoFit/>
          </a:bodyPr>
          <a:lstStyle/>
          <a:p>
            <a:pPr algn="ctr">
              <a:lnSpc>
                <a:spcPct val="150000"/>
              </a:lnSpc>
            </a:pPr>
            <a:r>
              <a:rPr lang="el-GR" sz="2400" b="1"/>
              <a:t>Τελικός βαθμός έτους  </a:t>
            </a:r>
          </a:p>
          <a:p>
            <a:pPr algn="ctr">
              <a:lnSpc>
                <a:spcPct val="150000"/>
              </a:lnSpc>
            </a:pPr>
            <a:r>
              <a:rPr lang="el-GR" sz="2400" b="1"/>
              <a:t>μη εξεταζόμενων μαθημάτων = </a:t>
            </a:r>
          </a:p>
          <a:p>
            <a:pPr algn="ctr">
              <a:lnSpc>
                <a:spcPct val="150000"/>
              </a:lnSpc>
            </a:pPr>
            <a:r>
              <a:rPr lang="el-GR" sz="2400" b="1"/>
              <a:t>0,50 </a:t>
            </a:r>
            <a:r>
              <a:rPr lang="el-GR" sz="2000"/>
              <a:t>× βαθμός Α</a:t>
            </a:r>
            <a:r>
              <a:rPr lang="el-GR" sz="2000" b="1"/>
              <a:t>΄ </a:t>
            </a:r>
            <a:r>
              <a:rPr lang="el-GR" sz="2000" err="1"/>
              <a:t>τετρ</a:t>
            </a:r>
            <a:r>
              <a:rPr lang="el-GR" sz="2000"/>
              <a:t>.</a:t>
            </a:r>
            <a:r>
              <a:rPr lang="el-GR" sz="2000" b="1"/>
              <a:t>+ </a:t>
            </a:r>
            <a:r>
              <a:rPr lang="el-GR" sz="2400" b="1"/>
              <a:t>0,50</a:t>
            </a:r>
            <a:r>
              <a:rPr lang="el-GR" sz="2000" b="1"/>
              <a:t> </a:t>
            </a:r>
            <a:r>
              <a:rPr lang="el-GR" sz="2000"/>
              <a:t>× βαθμός Β΄ </a:t>
            </a:r>
            <a:r>
              <a:rPr lang="el-GR" sz="2000" err="1"/>
              <a:t>τετρ</a:t>
            </a:r>
            <a:r>
              <a:rPr lang="el-GR" sz="200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02" y="3286124"/>
            <a:ext cx="8643998" cy="369332"/>
          </a:xfrm>
          <a:prstGeom prst="rect">
            <a:avLst/>
          </a:prstGeom>
          <a:noFill/>
        </p:spPr>
        <p:txBody>
          <a:bodyPr wrap="square" rtlCol="0">
            <a:spAutoFit/>
          </a:bodyPr>
          <a:lstStyle/>
          <a:p>
            <a:endParaRPr lang="en-US"/>
          </a:p>
        </p:txBody>
      </p:sp>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spect="1" noChangeArrowheads="1"/>
          </p:cNvPicPr>
          <p:nvPr/>
        </p:nvPicPr>
        <p:blipFill>
          <a:blip r:embed="rId2" cstate="print"/>
          <a:srcRect l="40874" r="41247"/>
          <a:stretch>
            <a:fillRect/>
          </a:stretch>
        </p:blipFill>
        <p:spPr bwMode="auto">
          <a:xfrm>
            <a:off x="8358214" y="6337523"/>
            <a:ext cx="642942" cy="520477"/>
          </a:xfrm>
          <a:prstGeom prst="ellipse">
            <a:avLst/>
          </a:prstGeom>
          <a:noFill/>
          <a:ln w="9525">
            <a:noFill/>
            <a:miter lim="800000"/>
            <a:headEnd/>
            <a:tailEnd/>
          </a:ln>
          <a:effectLst/>
        </p:spPr>
      </p:pic>
      <p:sp>
        <p:nvSpPr>
          <p:cNvPr id="10" name="9 - TextBox"/>
          <p:cNvSpPr txBox="1"/>
          <p:nvPr/>
        </p:nvSpPr>
        <p:spPr>
          <a:xfrm>
            <a:off x="5143504" y="6488668"/>
            <a:ext cx="3286148" cy="369332"/>
          </a:xfrm>
          <a:prstGeom prst="rect">
            <a:avLst/>
          </a:prstGeom>
          <a:noFill/>
        </p:spPr>
        <p:txBody>
          <a:bodyPr wrap="square" rtlCol="0">
            <a:spAutoFit/>
          </a:bodyPr>
          <a:lstStyle/>
          <a:p>
            <a:pPr algn="r"/>
            <a:r>
              <a:rPr lang="el-GR" b="1" i="1"/>
              <a:t>Αξιολόγηση μαθητή</a:t>
            </a:r>
            <a:endParaRPr lang="en-US" b="1" i="1"/>
          </a:p>
        </p:txBody>
      </p:sp>
      <p:sp>
        <p:nvSpPr>
          <p:cNvPr id="7" name="6 - TextBox"/>
          <p:cNvSpPr txBox="1"/>
          <p:nvPr/>
        </p:nvSpPr>
        <p:spPr>
          <a:xfrm>
            <a:off x="142844" y="0"/>
            <a:ext cx="5072098" cy="584775"/>
          </a:xfrm>
          <a:prstGeom prst="rect">
            <a:avLst/>
          </a:prstGeom>
          <a:noFill/>
        </p:spPr>
        <p:txBody>
          <a:bodyPr wrap="square" rtlCol="0">
            <a:spAutoFit/>
          </a:bodyPr>
          <a:lstStyle/>
          <a:p>
            <a:r>
              <a:rPr lang="el-GR" sz="3200" b="1" i="1"/>
              <a:t>Βαθμολογική κλίμακα </a:t>
            </a:r>
            <a:endParaRPr lang="en-US" sz="3200" b="1" i="1"/>
          </a:p>
        </p:txBody>
      </p:sp>
      <p:sp>
        <p:nvSpPr>
          <p:cNvPr id="11" name="10 - Διάγραμμα ροής: Διεργασία"/>
          <p:cNvSpPr/>
          <p:nvPr/>
        </p:nvSpPr>
        <p:spPr>
          <a:xfrm>
            <a:off x="285720" y="1285860"/>
            <a:ext cx="2500330" cy="714380"/>
          </a:xfrm>
          <a:prstGeom prst="flowChartProcess">
            <a:avLst/>
          </a:prstGeom>
          <a:solidFill>
            <a:srgbClr val="69D8FF"/>
          </a:solidFill>
          <a:ln>
            <a:solidFill>
              <a:srgbClr val="69D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a:solidFill>
                  <a:schemeClr val="tx1"/>
                </a:solidFill>
              </a:rPr>
              <a:t>Επίδοση τετραμήνων</a:t>
            </a:r>
            <a:endParaRPr lang="en-US" b="1">
              <a:solidFill>
                <a:schemeClr val="tx1"/>
              </a:solidFill>
            </a:endParaRPr>
          </a:p>
        </p:txBody>
      </p:sp>
      <p:sp>
        <p:nvSpPr>
          <p:cNvPr id="12" name="11 - Διάγραμμα ροής: Διεργασία"/>
          <p:cNvSpPr/>
          <p:nvPr/>
        </p:nvSpPr>
        <p:spPr>
          <a:xfrm>
            <a:off x="285720" y="4143380"/>
            <a:ext cx="2571768" cy="714380"/>
          </a:xfrm>
          <a:prstGeom prst="flowChartProcess">
            <a:avLst/>
          </a:prstGeom>
          <a:solidFill>
            <a:srgbClr val="69D8FF"/>
          </a:solidFill>
          <a:ln>
            <a:solidFill>
              <a:srgbClr val="69D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a:solidFill>
                  <a:schemeClr val="tx1"/>
                </a:solidFill>
              </a:rPr>
              <a:t>Γραπτές εξετάσεις</a:t>
            </a:r>
            <a:endParaRPr lang="en-US" b="1">
              <a:solidFill>
                <a:schemeClr val="tx1"/>
              </a:solidFill>
            </a:endParaRPr>
          </a:p>
        </p:txBody>
      </p:sp>
      <p:sp>
        <p:nvSpPr>
          <p:cNvPr id="14" name="13 - Ορθογώνιο"/>
          <p:cNvSpPr/>
          <p:nvPr/>
        </p:nvSpPr>
        <p:spPr>
          <a:xfrm>
            <a:off x="2428860" y="1714488"/>
            <a:ext cx="5857916" cy="2677656"/>
          </a:xfrm>
          <a:prstGeom prst="rect">
            <a:avLst/>
          </a:prstGeom>
        </p:spPr>
        <p:txBody>
          <a:bodyPr wrap="square">
            <a:spAutoFit/>
          </a:bodyPr>
          <a:lstStyle/>
          <a:p>
            <a:pPr marL="1828800" lvl="1" indent="-1371600">
              <a:lnSpc>
                <a:spcPct val="120000"/>
              </a:lnSpc>
              <a:buFont typeface="+mj-lt"/>
              <a:buAutoNum type="romanLcPeriod"/>
              <a:defRPr/>
            </a:pPr>
            <a:r>
              <a:rPr lang="el-GR" sz="2800" b="1"/>
              <a:t>Αποτυχία:</a:t>
            </a:r>
            <a:r>
              <a:rPr lang="el-GR" sz="2800"/>
              <a:t> 1 μέχρι 9</a:t>
            </a:r>
          </a:p>
          <a:p>
            <a:pPr marL="1828800" lvl="1" indent="-1371600">
              <a:lnSpc>
                <a:spcPct val="120000"/>
              </a:lnSpc>
              <a:buFont typeface="+mj-lt"/>
              <a:buAutoNum type="romanLcPeriod"/>
              <a:defRPr/>
            </a:pPr>
            <a:r>
              <a:rPr lang="el-GR" sz="2800" b="1"/>
              <a:t>Σχεδόν Καλά:</a:t>
            </a:r>
            <a:r>
              <a:rPr lang="el-GR" sz="2800"/>
              <a:t> 10 μέχρι 12</a:t>
            </a:r>
          </a:p>
          <a:p>
            <a:pPr marL="1828800" lvl="1" indent="-1371600">
              <a:lnSpc>
                <a:spcPct val="120000"/>
              </a:lnSpc>
              <a:buFont typeface="+mj-lt"/>
              <a:buAutoNum type="romanLcPeriod"/>
              <a:defRPr/>
            </a:pPr>
            <a:r>
              <a:rPr lang="el-GR" sz="2800" b="1"/>
              <a:t>Καλά:</a:t>
            </a:r>
            <a:r>
              <a:rPr lang="el-GR" sz="2800"/>
              <a:t> 13 μέχρι 15</a:t>
            </a:r>
          </a:p>
          <a:p>
            <a:pPr marL="1828800" lvl="1" indent="-1371600">
              <a:lnSpc>
                <a:spcPct val="120000"/>
              </a:lnSpc>
              <a:buFont typeface="+mj-lt"/>
              <a:buAutoNum type="romanLcPeriod"/>
              <a:defRPr/>
            </a:pPr>
            <a:r>
              <a:rPr lang="el-GR" sz="2800" b="1"/>
              <a:t>Πολύ Καλά: </a:t>
            </a:r>
            <a:r>
              <a:rPr lang="el-GR" sz="2800"/>
              <a:t>16 μέχρι 18</a:t>
            </a:r>
          </a:p>
          <a:p>
            <a:pPr marL="1828800" lvl="1" indent="-1371600">
              <a:lnSpc>
                <a:spcPct val="120000"/>
              </a:lnSpc>
              <a:buFont typeface="+mj-lt"/>
              <a:buAutoNum type="romanLcPeriod"/>
              <a:defRPr/>
            </a:pPr>
            <a:r>
              <a:rPr lang="el-GR" sz="2800" b="1"/>
              <a:t>Άριστα:</a:t>
            </a:r>
            <a:r>
              <a:rPr lang="el-GR" sz="2800"/>
              <a:t> 19 μέχρι 20</a:t>
            </a:r>
          </a:p>
        </p:txBody>
      </p:sp>
      <p:sp>
        <p:nvSpPr>
          <p:cNvPr id="15" name="TextBox 6">
            <a:extLst>
              <a:ext uri="{FF2B5EF4-FFF2-40B4-BE49-F238E27FC236}">
                <a16:creationId xmlns:a16="http://schemas.microsoft.com/office/drawing/2014/main" id="{FDB3C40B-BD18-A6B5-E554-F4A460694525}"/>
              </a:ext>
            </a:extLst>
          </p:cNvPr>
          <p:cNvSpPr txBox="1"/>
          <p:nvPr/>
        </p:nvSpPr>
        <p:spPr>
          <a:xfrm>
            <a:off x="319489" y="5011341"/>
            <a:ext cx="8494005" cy="1508105"/>
          </a:xfrm>
          <a:prstGeom prst="rect">
            <a:avLst/>
          </a:prstGeom>
          <a:noFill/>
        </p:spPr>
        <p:txBody>
          <a:bodyPr wrap="square" rtlCol="0">
            <a:spAutoFit/>
          </a:bodyPr>
          <a:lstStyle/>
          <a:p>
            <a:pPr algn="ctr"/>
            <a:r>
              <a:rPr lang="el-GR" sz="2400" spc="50" dirty="0"/>
              <a:t>Ο </a:t>
            </a:r>
            <a:r>
              <a:rPr lang="el-GR" sz="2400" b="1" spc="50"/>
              <a:t>γενικός βαθμός </a:t>
            </a:r>
            <a:r>
              <a:rPr lang="el-GR" sz="2400" b="1" spc="50" dirty="0"/>
              <a:t>έτους</a:t>
            </a:r>
            <a:r>
              <a:rPr lang="el-GR" sz="2400" spc="50" dirty="0"/>
              <a:t> προκύπτει από τον </a:t>
            </a:r>
            <a:r>
              <a:rPr lang="el-GR" sz="2400" b="1" spc="50" dirty="0"/>
              <a:t>μέσο όρο </a:t>
            </a:r>
            <a:r>
              <a:rPr lang="el-GR" sz="2400" spc="50" dirty="0"/>
              <a:t>των </a:t>
            </a:r>
            <a:r>
              <a:rPr lang="el-GR" sz="2400" b="1" spc="50" dirty="0"/>
              <a:t>τελικών βαθμών σε κάθε μάθημα</a:t>
            </a:r>
            <a:r>
              <a:rPr lang="el-GR" sz="2400" spc="50" dirty="0"/>
              <a:t>, όπως αναγράφονται στο δελτίο ετήσιας επίδοσης. </a:t>
            </a:r>
            <a:endParaRPr lang="en-US" sz="2400" spc="50" dirty="0"/>
          </a:p>
          <a:p>
            <a:endParaRPr lang="x-none"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02" y="3286124"/>
            <a:ext cx="8643998" cy="369332"/>
          </a:xfrm>
          <a:prstGeom prst="rect">
            <a:avLst/>
          </a:prstGeom>
          <a:noFill/>
        </p:spPr>
        <p:txBody>
          <a:bodyPr wrap="square" rtlCol="0">
            <a:spAutoFit/>
          </a:bodyPr>
          <a:lstStyle/>
          <a:p>
            <a:endParaRPr lang="en-US"/>
          </a:p>
        </p:txBody>
      </p:sp>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spect="1" noChangeArrowheads="1"/>
          </p:cNvPicPr>
          <p:nvPr/>
        </p:nvPicPr>
        <p:blipFill>
          <a:blip r:embed="rId2" cstate="print"/>
          <a:srcRect l="40874" r="41247"/>
          <a:stretch>
            <a:fillRect/>
          </a:stretch>
        </p:blipFill>
        <p:spPr bwMode="auto">
          <a:xfrm>
            <a:off x="8358214" y="6337523"/>
            <a:ext cx="642942" cy="520477"/>
          </a:xfrm>
          <a:prstGeom prst="ellipse">
            <a:avLst/>
          </a:prstGeom>
          <a:noFill/>
          <a:ln w="9525">
            <a:noFill/>
            <a:miter lim="800000"/>
            <a:headEnd/>
            <a:tailEnd/>
          </a:ln>
          <a:effectLst/>
        </p:spPr>
      </p:pic>
      <p:sp>
        <p:nvSpPr>
          <p:cNvPr id="10" name="9 - TextBox"/>
          <p:cNvSpPr txBox="1"/>
          <p:nvPr/>
        </p:nvSpPr>
        <p:spPr>
          <a:xfrm>
            <a:off x="5143504" y="6488668"/>
            <a:ext cx="3286148" cy="369332"/>
          </a:xfrm>
          <a:prstGeom prst="rect">
            <a:avLst/>
          </a:prstGeom>
          <a:noFill/>
        </p:spPr>
        <p:txBody>
          <a:bodyPr wrap="square" rtlCol="0">
            <a:spAutoFit/>
          </a:bodyPr>
          <a:lstStyle/>
          <a:p>
            <a:pPr algn="r"/>
            <a:r>
              <a:rPr lang="el-GR" b="1" i="1"/>
              <a:t>Αξιολόγηση μαθητή</a:t>
            </a:r>
            <a:endParaRPr lang="en-US" b="1" i="1"/>
          </a:p>
        </p:txBody>
      </p:sp>
      <p:graphicFrame>
        <p:nvGraphicFramePr>
          <p:cNvPr id="7" name="Content Placeholder 4">
            <a:extLst>
              <a:ext uri="{FF2B5EF4-FFF2-40B4-BE49-F238E27FC236}">
                <a16:creationId xmlns:a16="http://schemas.microsoft.com/office/drawing/2014/main" id="{42C2BDDC-9769-B69E-700C-FA65F1E545C1}"/>
              </a:ext>
            </a:extLst>
          </p:cNvPr>
          <p:cNvGraphicFramePr>
            <a:graphicFrameLocks/>
          </p:cNvGraphicFramePr>
          <p:nvPr>
            <p:extLst>
              <p:ext uri="{D42A27DB-BD31-4B8C-83A1-F6EECF244321}">
                <p14:modId xmlns:p14="http://schemas.microsoft.com/office/powerpoint/2010/main" val="1704732878"/>
              </p:ext>
            </p:extLst>
          </p:nvPr>
        </p:nvGraphicFramePr>
        <p:xfrm>
          <a:off x="0" y="857232"/>
          <a:ext cx="9000781" cy="49817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10 - TextBox"/>
          <p:cNvSpPr txBox="1"/>
          <p:nvPr/>
        </p:nvSpPr>
        <p:spPr>
          <a:xfrm>
            <a:off x="214282" y="0"/>
            <a:ext cx="5072098" cy="584775"/>
          </a:xfrm>
          <a:prstGeom prst="rect">
            <a:avLst/>
          </a:prstGeom>
          <a:noFill/>
        </p:spPr>
        <p:txBody>
          <a:bodyPr wrap="square" rtlCol="0">
            <a:spAutoFit/>
          </a:bodyPr>
          <a:lstStyle/>
          <a:p>
            <a:r>
              <a:rPr lang="el-GR" sz="3200" b="1" i="1"/>
              <a:t>Αξιολόγηση τετραμήνων</a:t>
            </a:r>
            <a:endParaRPr lang="en-US" sz="3200" b="1" i="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02" y="3286124"/>
            <a:ext cx="8643998" cy="369332"/>
          </a:xfrm>
          <a:prstGeom prst="rect">
            <a:avLst/>
          </a:prstGeom>
          <a:noFill/>
        </p:spPr>
        <p:txBody>
          <a:bodyPr wrap="square" rtlCol="0">
            <a:spAutoFit/>
          </a:bodyPr>
          <a:lstStyle/>
          <a:p>
            <a:endParaRPr lang="en-US"/>
          </a:p>
        </p:txBody>
      </p:sp>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2"/>
          <p:cNvPicPr>
            <a:picLocks noChangeAspect="1" noChangeArrowheads="1"/>
          </p:cNvPicPr>
          <p:nvPr/>
        </p:nvPicPr>
        <p:blipFill>
          <a:blip r:embed="rId2" cstate="print"/>
          <a:srcRect l="40874" r="41247"/>
          <a:stretch>
            <a:fillRect/>
          </a:stretch>
        </p:blipFill>
        <p:spPr bwMode="auto">
          <a:xfrm>
            <a:off x="8358214" y="6337523"/>
            <a:ext cx="642942" cy="520477"/>
          </a:xfrm>
          <a:prstGeom prst="ellipse">
            <a:avLst/>
          </a:prstGeom>
          <a:noFill/>
          <a:ln w="9525">
            <a:noFill/>
            <a:miter lim="800000"/>
            <a:headEnd/>
            <a:tailEnd/>
          </a:ln>
          <a:effectLst/>
        </p:spPr>
      </p:pic>
      <p:sp>
        <p:nvSpPr>
          <p:cNvPr id="10" name="9 - TextBox"/>
          <p:cNvSpPr txBox="1"/>
          <p:nvPr/>
        </p:nvSpPr>
        <p:spPr>
          <a:xfrm>
            <a:off x="5143504" y="6488668"/>
            <a:ext cx="3286148" cy="369332"/>
          </a:xfrm>
          <a:prstGeom prst="rect">
            <a:avLst/>
          </a:prstGeom>
          <a:noFill/>
        </p:spPr>
        <p:txBody>
          <a:bodyPr wrap="square" rtlCol="0">
            <a:spAutoFit/>
          </a:bodyPr>
          <a:lstStyle/>
          <a:p>
            <a:pPr algn="r"/>
            <a:r>
              <a:rPr lang="el-GR" b="1" i="1"/>
              <a:t>Αξιολόγηση μαθητή</a:t>
            </a:r>
            <a:endParaRPr lang="en-US" b="1" i="1"/>
          </a:p>
        </p:txBody>
      </p:sp>
      <p:sp>
        <p:nvSpPr>
          <p:cNvPr id="7" name="Content Placeholder 6">
            <a:extLst>
              <a:ext uri="{FF2B5EF4-FFF2-40B4-BE49-F238E27FC236}">
                <a16:creationId xmlns:a16="http://schemas.microsoft.com/office/drawing/2014/main" id="{D2B883A3-75CE-30B1-1832-B899F43DE1D6}"/>
              </a:ext>
            </a:extLst>
          </p:cNvPr>
          <p:cNvSpPr txBox="1">
            <a:spLocks/>
          </p:cNvSpPr>
          <p:nvPr/>
        </p:nvSpPr>
        <p:spPr>
          <a:xfrm>
            <a:off x="432619" y="311559"/>
            <a:ext cx="11192777" cy="595313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x-none" sz="2000" b="0" i="0" u="none" strike="noStrike" kern="1200" cap="none" spc="0" normalizeH="0" baseline="0" noProof="0">
              <a:ln>
                <a:noFill/>
              </a:ln>
              <a:solidFill>
                <a:schemeClr val="tx1">
                  <a:tint val="75000"/>
                </a:schemeClr>
              </a:solidFill>
              <a:effectLst/>
              <a:uLnTx/>
              <a:uFillTx/>
              <a:latin typeface="Aptos" panose="020B0004020202020204" pitchFamily="34" charset="0"/>
              <a:ea typeface="+mn-ea"/>
              <a:cs typeface="+mn-cs"/>
            </a:endParaRPr>
          </a:p>
        </p:txBody>
      </p:sp>
      <p:sp>
        <p:nvSpPr>
          <p:cNvPr id="11" name="10 - Ορθογώνιο"/>
          <p:cNvSpPr/>
          <p:nvPr/>
        </p:nvSpPr>
        <p:spPr>
          <a:xfrm>
            <a:off x="186590" y="1023774"/>
            <a:ext cx="8770819" cy="3293209"/>
          </a:xfrm>
          <a:prstGeom prst="rect">
            <a:avLst/>
          </a:prstGeom>
        </p:spPr>
        <p:txBody>
          <a:bodyPr wrap="square" lIns="91440" tIns="45720" rIns="91440" bIns="45720" anchor="t">
            <a:spAutoFit/>
          </a:bodyPr>
          <a:lstStyle/>
          <a:p>
            <a:pPr marL="285750" lvl="0" indent="-285750">
              <a:buFont typeface="Arial"/>
              <a:buChar char="•"/>
              <a:defRPr/>
            </a:pPr>
            <a:r>
              <a:rPr lang="el-GR" sz="2400" b="1" dirty="0"/>
              <a:t>Ο μαθητής προάγεται στην επόμενη τάξη, νοουμένου ότι έχει εξασφαλίσει  τελικό βαθμό έτους από 10 και πάνω σε όλα τα μαθήματα του (εξεταζόμενα και μη). </a:t>
            </a:r>
            <a:endParaRPr lang="en-US" dirty="0">
              <a:ea typeface="Calibri"/>
              <a:cs typeface="Calibri"/>
            </a:endParaRPr>
          </a:p>
          <a:p>
            <a:pPr marL="285750" lvl="0" indent="-285750">
              <a:defRPr/>
            </a:pPr>
            <a:endParaRPr lang="el-GR" sz="2400" b="1" dirty="0"/>
          </a:p>
          <a:p>
            <a:pPr marL="285750" indent="-285750">
              <a:buFont typeface="Arial"/>
              <a:buChar char="•"/>
              <a:defRPr/>
            </a:pPr>
            <a:r>
              <a:rPr lang="el-GR" sz="2400" b="1" dirty="0"/>
              <a:t>Μαθητής, ο οποίος υστερεί σε ένα (1) ή περισσότερα μαθήματα στο τέλος της σχολικής χρονιάς, παραπέμπεται σε γραπτή και προφορική ανεξέταση το δεύτερο δεκαπενθήμερο του Ιουνίου. </a:t>
            </a:r>
            <a:endParaRPr lang="el-GR" sz="2400" b="1" dirty="0">
              <a:ea typeface="Calibri"/>
              <a:cs typeface="Calibri"/>
            </a:endParaRPr>
          </a:p>
          <a:p>
            <a:pPr marL="1365250" lvl="3" indent="-285750">
              <a:defRPr/>
            </a:pPr>
            <a:endParaRPr lang="el-GR" sz="2000" b="1" dirty="0">
              <a:ea typeface="Calibri"/>
              <a:cs typeface="Calibri"/>
            </a:endParaRPr>
          </a:p>
          <a:p>
            <a:pPr lvl="0">
              <a:defRPr/>
            </a:pPr>
            <a:endParaRPr lang="el-GR" sz="2000" b="1" dirty="0"/>
          </a:p>
        </p:txBody>
      </p:sp>
      <p:sp>
        <p:nvSpPr>
          <p:cNvPr id="12" name="11 - TextBox"/>
          <p:cNvSpPr txBox="1"/>
          <p:nvPr/>
        </p:nvSpPr>
        <p:spPr>
          <a:xfrm>
            <a:off x="214282" y="0"/>
            <a:ext cx="7500990" cy="584775"/>
          </a:xfrm>
          <a:prstGeom prst="rect">
            <a:avLst/>
          </a:prstGeom>
          <a:noFill/>
        </p:spPr>
        <p:txBody>
          <a:bodyPr wrap="square" rtlCol="0">
            <a:spAutoFit/>
          </a:bodyPr>
          <a:lstStyle/>
          <a:p>
            <a:r>
              <a:rPr lang="el-GR" sz="3200" b="1" i="1" dirty="0"/>
              <a:t>Προϋποθέσεις προαγωγής</a:t>
            </a:r>
            <a:endParaRPr lang="en-US" sz="3200" b="1" i="1" dirty="0"/>
          </a:p>
        </p:txBody>
      </p:sp>
      <p:sp>
        <p:nvSpPr>
          <p:cNvPr id="4" name="TextBox 3">
            <a:extLst>
              <a:ext uri="{FF2B5EF4-FFF2-40B4-BE49-F238E27FC236}">
                <a16:creationId xmlns:a16="http://schemas.microsoft.com/office/drawing/2014/main" id="{EC5DE29B-0AC8-7734-4250-A989860C0ACF}"/>
              </a:ext>
            </a:extLst>
          </p:cNvPr>
          <p:cNvSpPr txBox="1"/>
          <p:nvPr/>
        </p:nvSpPr>
        <p:spPr>
          <a:xfrm>
            <a:off x="993663" y="3824861"/>
            <a:ext cx="7930438" cy="2492990"/>
          </a:xfrm>
          <a:prstGeom prst="rect">
            <a:avLst/>
          </a:prstGeom>
          <a:noFill/>
        </p:spPr>
        <p:txBody>
          <a:bodyPr wrap="square">
            <a:spAutoFit/>
          </a:bodyPr>
          <a:lstStyle/>
          <a:p>
            <a:pPr>
              <a:defRPr/>
            </a:pPr>
            <a:endParaRPr lang="el-GR" sz="1800" b="1" dirty="0">
              <a:ea typeface="Calibri"/>
              <a:cs typeface="Calibri"/>
            </a:endParaRPr>
          </a:p>
          <a:p>
            <a:pPr>
              <a:defRPr/>
            </a:pPr>
            <a:r>
              <a:rPr lang="el-GR" sz="2400" b="1" dirty="0"/>
              <a:t>- Ο μαθητής προάγεται στην επόμενη τάξη, νοουμένου ότι έχει εξασφαλίσει βαθμό από 10 και πάνω στη γραπτή και προφορική εξέταση στις ανεξετάσεις του Ιουνίου.</a:t>
            </a:r>
            <a:endParaRPr lang="el-GR" sz="2400" b="1" dirty="0">
              <a:ea typeface="Calibri"/>
              <a:cs typeface="Calibri"/>
            </a:endParaRPr>
          </a:p>
          <a:p>
            <a:pPr>
              <a:defRPr/>
            </a:pPr>
            <a:r>
              <a:rPr lang="el-GR" sz="2400" b="1" dirty="0"/>
              <a:t>- Ο μαθητής μπορεί να μεταφέρει από την Α' στη Β' τάξη ένα (1) μάθημα στο οποίο απέτυχε στις ανεξετάσεις Ιουνίου.</a:t>
            </a:r>
            <a:endParaRPr lang="el-GR" sz="2400" b="1" dirty="0">
              <a:ea typeface="Calibri"/>
              <a:cs typeface="Calibri"/>
            </a:endParaRPr>
          </a:p>
          <a:p>
            <a:pPr marL="285750" lvl="0" indent="-285750">
              <a:buFont typeface="Arial"/>
              <a:buChar char="•"/>
              <a:defRPr/>
            </a:pPr>
            <a:endParaRPr lang="el-GR" sz="1800" b="1" dirty="0">
              <a:ea typeface="Calibri"/>
              <a:cs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02" y="3286124"/>
            <a:ext cx="8643998" cy="369332"/>
          </a:xfrm>
          <a:prstGeom prst="rect">
            <a:avLst/>
          </a:prstGeom>
          <a:noFill/>
        </p:spPr>
        <p:txBody>
          <a:bodyPr wrap="square" rtlCol="0">
            <a:spAutoFit/>
          </a:bodyPr>
          <a:lstStyle/>
          <a:p>
            <a:endParaRPr lang="en-US" dirty="0"/>
          </a:p>
        </p:txBody>
      </p:sp>
      <p:sp>
        <p:nvSpPr>
          <p:cNvPr id="8" name="7 - Ορθογώνιο"/>
          <p:cNvSpPr/>
          <p:nvPr/>
        </p:nvSpPr>
        <p:spPr>
          <a:xfrm>
            <a:off x="0" y="6286520"/>
            <a:ext cx="9144000" cy="571480"/>
          </a:xfrm>
          <a:prstGeom prst="rect">
            <a:avLst/>
          </a:prstGeom>
          <a:solidFill>
            <a:srgbClr val="008AF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8 - Ορθογώνιο"/>
          <p:cNvSpPr/>
          <p:nvPr/>
        </p:nvSpPr>
        <p:spPr>
          <a:xfrm>
            <a:off x="0" y="0"/>
            <a:ext cx="9144000" cy="571480"/>
          </a:xfrm>
          <a:prstGeom prst="rect">
            <a:avLst/>
          </a:prstGeom>
          <a:solidFill>
            <a:srgbClr val="21C5FF"/>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2"/>
          <p:cNvPicPr>
            <a:picLocks noChangeAspect="1" noChangeArrowheads="1"/>
          </p:cNvPicPr>
          <p:nvPr/>
        </p:nvPicPr>
        <p:blipFill>
          <a:blip r:embed="rId2" cstate="print"/>
          <a:srcRect l="40874" r="41247"/>
          <a:stretch>
            <a:fillRect/>
          </a:stretch>
        </p:blipFill>
        <p:spPr bwMode="auto">
          <a:xfrm>
            <a:off x="8358214" y="6337523"/>
            <a:ext cx="642942" cy="520477"/>
          </a:xfrm>
          <a:prstGeom prst="ellipse">
            <a:avLst/>
          </a:prstGeom>
          <a:noFill/>
          <a:ln w="9525">
            <a:noFill/>
            <a:miter lim="800000"/>
            <a:headEnd/>
            <a:tailEnd/>
          </a:ln>
          <a:effectLst/>
        </p:spPr>
      </p:pic>
      <p:sp>
        <p:nvSpPr>
          <p:cNvPr id="10" name="9 - TextBox"/>
          <p:cNvSpPr txBox="1"/>
          <p:nvPr/>
        </p:nvSpPr>
        <p:spPr>
          <a:xfrm>
            <a:off x="5143504" y="6488668"/>
            <a:ext cx="3286148" cy="369332"/>
          </a:xfrm>
          <a:prstGeom prst="rect">
            <a:avLst/>
          </a:prstGeom>
          <a:noFill/>
        </p:spPr>
        <p:txBody>
          <a:bodyPr wrap="square" rtlCol="0">
            <a:spAutoFit/>
          </a:bodyPr>
          <a:lstStyle/>
          <a:p>
            <a:pPr algn="r"/>
            <a:r>
              <a:rPr lang="el-GR" b="1" i="1" dirty="0"/>
              <a:t>Αξιολόγηση μαθητή</a:t>
            </a:r>
            <a:endParaRPr lang="en-US" b="1" i="1" dirty="0"/>
          </a:p>
        </p:txBody>
      </p:sp>
      <p:sp>
        <p:nvSpPr>
          <p:cNvPr id="7" name="Content Placeholder 6">
            <a:extLst>
              <a:ext uri="{FF2B5EF4-FFF2-40B4-BE49-F238E27FC236}">
                <a16:creationId xmlns:a16="http://schemas.microsoft.com/office/drawing/2014/main" id="{D2B883A3-75CE-30B1-1832-B899F43DE1D6}"/>
              </a:ext>
            </a:extLst>
          </p:cNvPr>
          <p:cNvSpPr txBox="1">
            <a:spLocks/>
          </p:cNvSpPr>
          <p:nvPr/>
        </p:nvSpPr>
        <p:spPr>
          <a:xfrm>
            <a:off x="432619" y="311559"/>
            <a:ext cx="11192777" cy="595313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x-none" sz="2000" b="0" i="0" u="none" strike="noStrike" kern="1200" cap="none" spc="0" normalizeH="0" baseline="0" noProof="0">
              <a:ln>
                <a:noFill/>
              </a:ln>
              <a:solidFill>
                <a:schemeClr val="tx1">
                  <a:tint val="75000"/>
                </a:schemeClr>
              </a:solidFill>
              <a:effectLst/>
              <a:uLnTx/>
              <a:uFillTx/>
              <a:latin typeface="Aptos" panose="020B0004020202020204" pitchFamily="34" charset="0"/>
              <a:ea typeface="+mn-ea"/>
              <a:cs typeface="+mn-cs"/>
            </a:endParaRPr>
          </a:p>
        </p:txBody>
      </p:sp>
      <p:sp>
        <p:nvSpPr>
          <p:cNvPr id="11" name="10 - Ορθογώνιο"/>
          <p:cNvSpPr/>
          <p:nvPr/>
        </p:nvSpPr>
        <p:spPr>
          <a:xfrm>
            <a:off x="214282" y="785794"/>
            <a:ext cx="8501122" cy="1446550"/>
          </a:xfrm>
          <a:prstGeom prst="rect">
            <a:avLst/>
          </a:prstGeom>
        </p:spPr>
        <p:txBody>
          <a:bodyPr wrap="square">
            <a:spAutoFit/>
          </a:bodyPr>
          <a:lstStyle/>
          <a:p>
            <a:pPr lvl="0">
              <a:defRPr/>
            </a:pPr>
            <a:r>
              <a:rPr lang="el-GR" sz="2400" b="1" dirty="0"/>
              <a:t>Μαθητής παραμένει στάσιμος στις ανεξετάσεις του Ιουνίου, στην περίπτωση κατά την οποία:</a:t>
            </a:r>
          </a:p>
          <a:p>
            <a:pPr marL="1365750" lvl="3" indent="-285750">
              <a:defRPr/>
            </a:pPr>
            <a:endParaRPr lang="el-GR" sz="2000" b="1" dirty="0"/>
          </a:p>
          <a:p>
            <a:pPr lvl="0">
              <a:defRPr/>
            </a:pPr>
            <a:endParaRPr lang="el-GR" sz="2000" b="1" dirty="0"/>
          </a:p>
        </p:txBody>
      </p:sp>
      <p:sp>
        <p:nvSpPr>
          <p:cNvPr id="12" name="11 - TextBox"/>
          <p:cNvSpPr txBox="1"/>
          <p:nvPr/>
        </p:nvSpPr>
        <p:spPr>
          <a:xfrm>
            <a:off x="214282" y="0"/>
            <a:ext cx="7500990" cy="584775"/>
          </a:xfrm>
          <a:prstGeom prst="rect">
            <a:avLst/>
          </a:prstGeom>
          <a:noFill/>
        </p:spPr>
        <p:txBody>
          <a:bodyPr wrap="square" rtlCol="0">
            <a:spAutoFit/>
          </a:bodyPr>
          <a:lstStyle/>
          <a:p>
            <a:r>
              <a:rPr lang="el-GR" sz="3200" b="1" i="1" dirty="0"/>
              <a:t>Στασιμότητα</a:t>
            </a:r>
            <a:endParaRPr lang="en-US" sz="3200" b="1" i="1" dirty="0"/>
          </a:p>
        </p:txBody>
      </p:sp>
      <p:sp>
        <p:nvSpPr>
          <p:cNvPr id="13" name="12 - Ορθογώνιο"/>
          <p:cNvSpPr/>
          <p:nvPr/>
        </p:nvSpPr>
        <p:spPr>
          <a:xfrm>
            <a:off x="1714480" y="3429000"/>
            <a:ext cx="6215106" cy="1938992"/>
          </a:xfrm>
          <a:prstGeom prst="rect">
            <a:avLst/>
          </a:prstGeom>
        </p:spPr>
        <p:txBody>
          <a:bodyPr wrap="square">
            <a:spAutoFit/>
          </a:bodyPr>
          <a:lstStyle/>
          <a:p>
            <a:pPr marL="514350" lvl="3" indent="-514350">
              <a:buFont typeface="+mj-lt"/>
              <a:buAutoNum type="romanLcPeriod"/>
              <a:defRPr/>
            </a:pPr>
            <a:r>
              <a:rPr lang="el-GR" sz="2000" b="1" dirty="0"/>
              <a:t>αποτύχει στα Νέα Ελληνικά και στα Μαθηματικά ή</a:t>
            </a:r>
          </a:p>
          <a:p>
            <a:pPr marL="514350" lvl="3" indent="-514350">
              <a:buFont typeface="+mj-lt"/>
              <a:buAutoNum type="romanLcPeriod"/>
              <a:defRPr/>
            </a:pPr>
            <a:r>
              <a:rPr lang="el-GR" sz="2000" b="1" dirty="0"/>
              <a:t>αποτύχει σε τρία (3) ή περισσότερα μαθήματα ή </a:t>
            </a:r>
          </a:p>
          <a:p>
            <a:pPr marL="514350" lvl="3" indent="-514350">
              <a:buFont typeface="+mj-lt"/>
              <a:buAutoNum type="romanLcPeriod"/>
              <a:defRPr/>
            </a:pPr>
            <a:r>
              <a:rPr lang="el-GR" sz="2000" b="1" dirty="0"/>
              <a:t>αδικαιολόγητα δεν προσέλθει στις ανεξετάσεις του δευτέρου δεκαπενθημέρου Ιουνίου ή</a:t>
            </a:r>
          </a:p>
          <a:p>
            <a:pPr marL="514350" lvl="3" indent="-514350">
              <a:buFont typeface="+mj-lt"/>
              <a:buAutoNum type="romanLcPeriod"/>
              <a:defRPr/>
            </a:pPr>
            <a:r>
              <a:rPr lang="el-GR" sz="2000" b="1" dirty="0"/>
              <a:t>υστέρησε σε μάθημα που μετέφερε και απορριφθεί στην ανεξέταση του Ιουνίου</a:t>
            </a:r>
          </a:p>
        </p:txBody>
      </p:sp>
      <p:sp>
        <p:nvSpPr>
          <p:cNvPr id="14" name="13 - Ορθογώνιο"/>
          <p:cNvSpPr/>
          <p:nvPr/>
        </p:nvSpPr>
        <p:spPr>
          <a:xfrm>
            <a:off x="1714480" y="1643050"/>
            <a:ext cx="5715040" cy="1323439"/>
          </a:xfrm>
          <a:prstGeom prst="rect">
            <a:avLst/>
          </a:prstGeom>
        </p:spPr>
        <p:txBody>
          <a:bodyPr wrap="square">
            <a:spAutoFit/>
          </a:bodyPr>
          <a:lstStyle/>
          <a:p>
            <a:pPr marL="514350" lvl="3" indent="-514350">
              <a:buFont typeface="+mj-lt"/>
              <a:buAutoNum type="romanLcPeriod"/>
              <a:defRPr/>
            </a:pPr>
            <a:r>
              <a:rPr lang="el-GR" sz="2000" b="1" dirty="0"/>
              <a:t>αποτύχει στα Νέα Ελληνικά και στα Μαθηματικά ή</a:t>
            </a:r>
          </a:p>
          <a:p>
            <a:pPr marL="514350" lvl="3" indent="-514350">
              <a:buFont typeface="+mj-lt"/>
              <a:buAutoNum type="romanLcPeriod"/>
              <a:defRPr/>
            </a:pPr>
            <a:r>
              <a:rPr lang="el-GR" sz="2000" b="1" dirty="0"/>
              <a:t>αδικαιολόγητα δεν προσέλθει στις ανεξετάσεις του δευτέρου δεκαπενθημέρου Ιουνίου </a:t>
            </a:r>
          </a:p>
        </p:txBody>
      </p:sp>
      <p:sp>
        <p:nvSpPr>
          <p:cNvPr id="15" name="14 - Διάγραμμα ροής: Διεργασία"/>
          <p:cNvSpPr/>
          <p:nvPr/>
        </p:nvSpPr>
        <p:spPr>
          <a:xfrm>
            <a:off x="142844" y="1857364"/>
            <a:ext cx="1571636" cy="714380"/>
          </a:xfrm>
          <a:prstGeom prst="flowChartProcess">
            <a:avLst/>
          </a:prstGeom>
          <a:solidFill>
            <a:srgbClr val="69D8FF"/>
          </a:solidFill>
          <a:ln>
            <a:solidFill>
              <a:srgbClr val="69D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Α΄ Γυμνασίου</a:t>
            </a:r>
            <a:endParaRPr lang="en-US" b="1" dirty="0">
              <a:solidFill>
                <a:schemeClr val="tx1"/>
              </a:solidFill>
            </a:endParaRPr>
          </a:p>
        </p:txBody>
      </p:sp>
      <p:sp>
        <p:nvSpPr>
          <p:cNvPr id="17" name="16 - Διάγραμμα ροής: Διεργασία"/>
          <p:cNvSpPr/>
          <p:nvPr/>
        </p:nvSpPr>
        <p:spPr>
          <a:xfrm>
            <a:off x="142844" y="3929066"/>
            <a:ext cx="1571636" cy="714380"/>
          </a:xfrm>
          <a:prstGeom prst="flowChartProcess">
            <a:avLst/>
          </a:prstGeom>
          <a:solidFill>
            <a:srgbClr val="69D8FF"/>
          </a:solidFill>
          <a:ln>
            <a:solidFill>
              <a:srgbClr val="69D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Β΄ και Γ΄ Γυμνασίου</a:t>
            </a:r>
            <a:endParaRPr lang="en-US" b="1" dirty="0">
              <a:solidFill>
                <a:schemeClr val="tx1"/>
              </a:solidFill>
            </a:endParaRPr>
          </a:p>
        </p:txBody>
      </p:sp>
    </p:spTree>
  </p:cSld>
  <p:clrMapOvr>
    <a:masterClrMapping/>
  </p:clrMapOvr>
</p:sld>
</file>

<file path=ppt/theme/theme1.xml><?xml version="1.0" encoding="utf-8"?>
<a:theme xmlns:a="http://schemas.openxmlformats.org/drawingml/2006/main" name="Θέμα του Office">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995</Words>
  <Application>Microsoft Office PowerPoint</Application>
  <PresentationFormat>On-screen Show (4:3)</PresentationFormat>
  <Paragraphs>156</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Calibri</vt:lpstr>
      <vt:lpstr>Verdana</vt:lpstr>
      <vt:lpstr>Wingdings</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Αφροδίτη Κουλέντη</dc:creator>
  <cp:lastModifiedBy>Χριστάκης Κυπριανού</cp:lastModifiedBy>
  <cp:revision>34</cp:revision>
  <dcterms:created xsi:type="dcterms:W3CDTF">2024-10-01T18:08:03Z</dcterms:created>
  <dcterms:modified xsi:type="dcterms:W3CDTF">2025-09-04T18:37:16Z</dcterms:modified>
</cp:coreProperties>
</file>